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59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1" r:id="rId6"/>
    <p:sldId id="260" r:id="rId7"/>
    <p:sldId id="267" r:id="rId8"/>
    <p:sldId id="390" r:id="rId9"/>
    <p:sldId id="274" r:id="rId10"/>
    <p:sldId id="287" r:id="rId11"/>
    <p:sldId id="279" r:id="rId12"/>
    <p:sldId id="266" r:id="rId13"/>
    <p:sldId id="347" r:id="rId14"/>
    <p:sldId id="280" r:id="rId15"/>
    <p:sldId id="281" r:id="rId16"/>
    <p:sldId id="348" r:id="rId17"/>
    <p:sldId id="349" r:id="rId18"/>
    <p:sldId id="284" r:id="rId19"/>
    <p:sldId id="294" r:id="rId20"/>
    <p:sldId id="350" r:id="rId21"/>
    <p:sldId id="293" r:id="rId22"/>
    <p:sldId id="298" r:id="rId23"/>
    <p:sldId id="296" r:id="rId24"/>
    <p:sldId id="297" r:id="rId25"/>
    <p:sldId id="299" r:id="rId26"/>
    <p:sldId id="300" r:id="rId27"/>
    <p:sldId id="278" r:id="rId28"/>
    <p:sldId id="301" r:id="rId29"/>
    <p:sldId id="302" r:id="rId30"/>
    <p:sldId id="303" r:id="rId31"/>
    <p:sldId id="304" r:id="rId32"/>
    <p:sldId id="288" r:id="rId33"/>
    <p:sldId id="292" r:id="rId34"/>
    <p:sldId id="305" r:id="rId35"/>
    <p:sldId id="306" r:id="rId36"/>
    <p:sldId id="307" r:id="rId37"/>
    <p:sldId id="308" r:id="rId38"/>
    <p:sldId id="309" r:id="rId39"/>
    <p:sldId id="310" r:id="rId40"/>
    <p:sldId id="312" r:id="rId41"/>
    <p:sldId id="360" r:id="rId42"/>
    <p:sldId id="361" r:id="rId43"/>
    <p:sldId id="377" r:id="rId44"/>
    <p:sldId id="315" r:id="rId45"/>
    <p:sldId id="319" r:id="rId46"/>
    <p:sldId id="317" r:id="rId47"/>
    <p:sldId id="318" r:id="rId48"/>
    <p:sldId id="351" r:id="rId49"/>
    <p:sldId id="316" r:id="rId50"/>
    <p:sldId id="322" r:id="rId51"/>
    <p:sldId id="362" r:id="rId52"/>
    <p:sldId id="364" r:id="rId53"/>
    <p:sldId id="365" r:id="rId54"/>
    <p:sldId id="386" r:id="rId55"/>
    <p:sldId id="358" r:id="rId56"/>
    <p:sldId id="378" r:id="rId57"/>
    <p:sldId id="385" r:id="rId58"/>
    <p:sldId id="379" r:id="rId59"/>
    <p:sldId id="380" r:id="rId60"/>
    <p:sldId id="381" r:id="rId61"/>
    <p:sldId id="382" r:id="rId62"/>
    <p:sldId id="383" r:id="rId63"/>
    <p:sldId id="387" r:id="rId64"/>
    <p:sldId id="388" r:id="rId65"/>
    <p:sldId id="389" r:id="rId6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1D1A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77"/>
    <p:restoredTop sz="91877"/>
  </p:normalViewPr>
  <p:slideViewPr>
    <p:cSldViewPr snapToGrid="0">
      <p:cViewPr varScale="1">
        <p:scale>
          <a:sx n="160" d="100"/>
          <a:sy n="160" d="100"/>
        </p:scale>
        <p:origin x="121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f54d8f6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f54d8f6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26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60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 userDrawn="1"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Verdana"/>
              <a:buNone/>
              <a:defRPr sz="42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Verdana"/>
              <a:buNone/>
              <a:defRPr sz="1600">
                <a:latin typeface="Verdana"/>
                <a:ea typeface="Verdana"/>
                <a:cs typeface="Verdana"/>
                <a:sym typeface="Verdana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5" name="Google Shape;88;p13">
            <a:extLst>
              <a:ext uri="{FF2B5EF4-FFF2-40B4-BE49-F238E27FC236}">
                <a16:creationId xmlns:a16="http://schemas.microsoft.com/office/drawing/2014/main" id="{D907CEEC-1E28-E340-9428-7A899C4CD4EE}"/>
              </a:ext>
            </a:extLst>
          </p:cNvPr>
          <p:cNvPicPr preferRelativeResize="0"/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7543" y="50801"/>
            <a:ext cx="1121908" cy="391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0BE2371-B43E-B949-A441-25404EB8CD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67503" y="94594"/>
            <a:ext cx="4962986" cy="4679204"/>
          </a:xfrm>
        </p:spPr>
        <p:txBody>
          <a:bodyPr/>
          <a:lstStyle>
            <a:lvl1pPr marL="14605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987891-ED52-B549-9825-24B03047D7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67503" y="4799024"/>
            <a:ext cx="4962986" cy="258554"/>
          </a:xfrm>
        </p:spPr>
        <p:txBody>
          <a:bodyPr anchor="ctr"/>
          <a:lstStyle>
            <a:lvl1pPr marL="72000" indent="0">
              <a:lnSpc>
                <a:spcPct val="100000"/>
              </a:lnSpc>
              <a:buNone/>
              <a:defRPr sz="900" i="1"/>
            </a:lvl1pPr>
            <a:lvl2pPr marL="615950" indent="0">
              <a:buNone/>
              <a:defRPr/>
            </a:lvl2pPr>
            <a:lvl3pPr marL="1073150" indent="0">
              <a:buNone/>
              <a:defRPr/>
            </a:lvl3pPr>
            <a:lvl4pPr marL="1530350" indent="0">
              <a:buNone/>
              <a:defRPr/>
            </a:lvl4pPr>
            <a:lvl5pPr marL="1987550" indent="0">
              <a:buNone/>
              <a:defRPr/>
            </a:lvl5pPr>
          </a:lstStyle>
          <a:p>
            <a:pPr lvl="0"/>
            <a:r>
              <a:rPr lang="en-US"/>
              <a:t>Type image caption here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9758D7-06EA-8548-B716-D16B13FB3C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1610" y="94594"/>
            <a:ext cx="3858687" cy="49629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94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Blue Section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erdana"/>
              <a:buNone/>
              <a:defRPr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8FDD8-271D-3F4F-A6BA-7E299901C4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9164" y="4590918"/>
            <a:ext cx="515380" cy="50213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Orange Section">
    <p:bg>
      <p:bgPr>
        <a:solidFill>
          <a:schemeClr val="accent3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Verdana"/>
              <a:buNone/>
              <a:defRPr sz="3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AFBC8E-7897-F947-8EC6-CE38216743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9164" y="4590918"/>
            <a:ext cx="515380" cy="50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6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71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235200" y="106650"/>
            <a:ext cx="87072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Verdana"/>
              <a:buNone/>
              <a:defRPr sz="26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235200" y="819750"/>
            <a:ext cx="8616000" cy="4105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5975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preserve="1" userDrawn="1">
  <p:cSld name="Compar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133004" y="66502"/>
            <a:ext cx="4156364" cy="6465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133004" y="875237"/>
            <a:ext cx="4156364" cy="4137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Google Shape;29;p4">
            <a:extLst>
              <a:ext uri="{FF2B5EF4-FFF2-40B4-BE49-F238E27FC236}">
                <a16:creationId xmlns:a16="http://schemas.microsoft.com/office/drawing/2014/main" id="{D34BD757-B64C-5341-9F8C-4C7B02691D88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4538749" y="875237"/>
            <a:ext cx="4447309" cy="4137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●"/>
              <a:defRPr sz="1800"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Font typeface="Verdana"/>
              <a:buChar char="○"/>
              <a:defRPr sz="1800"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Font typeface="Verdana"/>
              <a:buChar char="■"/>
              <a:defRPr sz="1800"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Google Shape;24;p4">
            <a:extLst>
              <a:ext uri="{FF2B5EF4-FFF2-40B4-BE49-F238E27FC236}">
                <a16:creationId xmlns:a16="http://schemas.microsoft.com/office/drawing/2014/main" id="{49AEFE09-D6C4-294D-92E1-61561C66FD7B}"/>
              </a:ext>
            </a:extLst>
          </p:cNvPr>
          <p:cNvSpPr/>
          <p:nvPr userDrawn="1"/>
        </p:nvSpPr>
        <p:spPr>
          <a:xfrm>
            <a:off x="4538749" y="66502"/>
            <a:ext cx="4447309" cy="64659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vi-VN" sz="32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81435D-00D5-2E46-A966-68424C76CC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0235" y="114030"/>
            <a:ext cx="3981439" cy="551538"/>
          </a:xfrm>
        </p:spPr>
        <p:txBody>
          <a:bodyPr vert="horz" anchor="ctr"/>
          <a:lstStyle>
            <a:lvl1pPr marL="72000" indent="0" algn="l">
              <a:lnSpc>
                <a:spcPct val="100000"/>
              </a:lnSpc>
              <a:buNone/>
              <a:defRPr sz="2600" b="1">
                <a:solidFill>
                  <a:schemeClr val="bg2"/>
                </a:solidFill>
              </a:defRPr>
            </a:lvl1pPr>
            <a:lvl2pPr marL="615950" indent="0">
              <a:buNone/>
              <a:defRPr/>
            </a:lvl2pPr>
          </a:lstStyle>
          <a:p>
            <a:pPr lvl="0"/>
            <a:r>
              <a:rPr lang="en-US"/>
              <a:t>Item A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C80F61F-A519-434C-87D7-9ED7C5A064B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51414" y="115327"/>
            <a:ext cx="4249825" cy="551538"/>
          </a:xfrm>
        </p:spPr>
        <p:txBody>
          <a:bodyPr vert="horz" anchor="ctr"/>
          <a:lstStyle>
            <a:lvl1pPr marL="72000" indent="0" algn="l">
              <a:lnSpc>
                <a:spcPct val="100000"/>
              </a:lnSpc>
              <a:buNone/>
              <a:defRPr sz="2600" b="1">
                <a:solidFill>
                  <a:schemeClr val="bg2"/>
                </a:solidFill>
              </a:defRPr>
            </a:lvl1pPr>
            <a:lvl2pPr marL="615950" indent="0">
              <a:buNone/>
              <a:defRPr/>
            </a:lvl2pPr>
          </a:lstStyle>
          <a:p>
            <a:pPr lvl="0"/>
            <a:r>
              <a:rPr lang="en-US"/>
              <a:t>Item B</a:t>
            </a:r>
          </a:p>
        </p:txBody>
      </p:sp>
    </p:spTree>
    <p:extLst>
      <p:ext uri="{BB962C8B-B14F-4D97-AF65-F5344CB8AC3E}">
        <p14:creationId xmlns:p14="http://schemas.microsoft.com/office/powerpoint/2010/main" val="1609961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70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Blac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079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0BE2371-B43E-B949-A441-25404EB8CD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961" y="145044"/>
            <a:ext cx="4962986" cy="4679204"/>
          </a:xfrm>
        </p:spPr>
        <p:txBody>
          <a:bodyPr/>
          <a:lstStyle>
            <a:lvl1pPr marL="14605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987891-ED52-B549-9825-24B03047D7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961" y="4824248"/>
            <a:ext cx="4962986" cy="258554"/>
          </a:xfrm>
        </p:spPr>
        <p:txBody>
          <a:bodyPr anchor="ctr"/>
          <a:lstStyle>
            <a:lvl1pPr marL="72000" indent="0">
              <a:lnSpc>
                <a:spcPct val="100000"/>
              </a:lnSpc>
              <a:buNone/>
              <a:defRPr sz="900" i="1"/>
            </a:lvl1pPr>
            <a:lvl2pPr marL="615950" indent="0">
              <a:buNone/>
              <a:defRPr/>
            </a:lvl2pPr>
            <a:lvl3pPr marL="1073150" indent="0">
              <a:buNone/>
              <a:defRPr/>
            </a:lvl3pPr>
            <a:lvl4pPr marL="1530350" indent="0">
              <a:buNone/>
              <a:defRPr/>
            </a:lvl4pPr>
            <a:lvl5pPr marL="1987550" indent="0">
              <a:buNone/>
              <a:defRPr/>
            </a:lvl5pPr>
          </a:lstStyle>
          <a:p>
            <a:pPr lvl="0"/>
            <a:r>
              <a:rPr lang="en-US"/>
              <a:t>Type image caption here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C9758D7-06EA-8548-B716-D16B13FB3C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41169" y="145043"/>
            <a:ext cx="3795625" cy="49377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1000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Verdana"/>
              <a:buNone/>
              <a:defRPr sz="2800" b="1"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Verdana"/>
              <a:buChar char="●"/>
              <a:defRPr sz="13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○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■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●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○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■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●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Verdana"/>
              <a:buChar char="○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Verdana"/>
              <a:buChar char="■"/>
              <a:defRPr sz="11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81" r:id="rId3"/>
    <p:sldLayoutId id="2147483663" r:id="rId4"/>
    <p:sldLayoutId id="2147483682" r:id="rId5"/>
    <p:sldLayoutId id="2147483683" r:id="rId6"/>
    <p:sldLayoutId id="2147483684" r:id="rId7"/>
    <p:sldLayoutId id="2147483652" r:id="rId8"/>
    <p:sldLayoutId id="2147483685" r:id="rId9"/>
    <p:sldLayoutId id="214748368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uong@techmaster.v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duy@techmaster.vn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hints.io/git-branch" TargetMode="Externa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412350" y="1322450"/>
            <a:ext cx="82143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căn bản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575125" y="3172900"/>
            <a:ext cx="7842600" cy="1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A8E0A5-3EA9-9B4B-BBD0-E5B375F08D22}"/>
              </a:ext>
            </a:extLst>
          </p:cNvPr>
          <p:cNvSpPr txBox="1"/>
          <p:nvPr/>
        </p:nvSpPr>
        <p:spPr>
          <a:xfrm>
            <a:off x="412350" y="3085107"/>
            <a:ext cx="2241319" cy="10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>
                <a:hlinkClick r:id="rId3"/>
              </a:rPr>
              <a:t>cuong@techmaster.vn</a:t>
            </a:r>
            <a:endParaRPr lang="en-US" sz="1600"/>
          </a:p>
          <a:p>
            <a:pPr>
              <a:lnSpc>
                <a:spcPct val="200000"/>
              </a:lnSpc>
            </a:pPr>
            <a:r>
              <a:rPr lang="en-US" sz="1600">
                <a:hlinkClick r:id="rId4"/>
              </a:rPr>
              <a:t>duy@techmaster.vn</a:t>
            </a:r>
            <a:r>
              <a:rPr lang="en-US" sz="1600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8A090-A6F8-FF46-804F-1433A3AD2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Tình huống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E9474B-28A8-2043-BA82-FF2ACA3A46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676626"/>
            <a:ext cx="8616000" cy="135095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Bạn bắt đầu một dự án mới tinh cần quản lý mã nguồn dự án này.</a:t>
            </a:r>
          </a:p>
          <a:p>
            <a:pPr>
              <a:lnSpc>
                <a:spcPct val="150000"/>
              </a:lnSpc>
            </a:pPr>
            <a:r>
              <a:rPr lang="en-US"/>
              <a:t>Mã nguồn ban đầu chỉ có file ReadMe.md (định dạng Markdown)</a:t>
            </a:r>
          </a:p>
          <a:p>
            <a:pPr>
              <a:lnSpc>
                <a:spcPct val="150000"/>
              </a:lnSpc>
            </a:pPr>
            <a:r>
              <a:rPr lang="en-US"/>
              <a:t>Sau đó thêm file demo.py (Python script)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69D974-1C58-6B48-B0FF-5523DE8A9BEB}"/>
              </a:ext>
            </a:extLst>
          </p:cNvPr>
          <p:cNvSpPr/>
          <p:nvPr/>
        </p:nvSpPr>
        <p:spPr>
          <a:xfrm>
            <a:off x="3303767" y="2223238"/>
            <a:ext cx="5744817" cy="25641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 i="1">
                <a:solidFill>
                  <a:srgbClr val="A0A1A7"/>
                </a:solidFill>
                <a:latin typeface="RobotoMono Nerd Font" pitchFamily="2" charset="0"/>
                <a:ea typeface="RobotoMono Nerd Font" pitchFamily="2" charset="0"/>
              </a:rPr>
              <a:t># Python Program to find the area of triangle</a:t>
            </a:r>
            <a:endParaRPr lang="en-US" sz="1500">
              <a:solidFill>
                <a:srgbClr val="383A42"/>
              </a:solidFill>
              <a:latin typeface="RobotoMono Nerd Font" pitchFamily="2" charset="0"/>
              <a:ea typeface="RobotoMono Nerd Font" pitchFamily="2" charset="0"/>
            </a:endParaRPr>
          </a:p>
          <a:p>
            <a:pPr>
              <a:lnSpc>
                <a:spcPct val="120000"/>
              </a:lnSpc>
            </a:pPr>
            <a:r>
              <a:rPr lang="en-US" sz="1500">
                <a:solidFill>
                  <a:srgbClr val="383A42"/>
                </a:solidFill>
                <a:latin typeface="RobotoMono Nerd Font" pitchFamily="2" charset="0"/>
                <a:ea typeface="RobotoMono Nerd Font" pitchFamily="2" charset="0"/>
              </a:rPr>
              <a:t>a = </a:t>
            </a:r>
            <a:r>
              <a:rPr lang="en-US" sz="1500">
                <a:solidFill>
                  <a:srgbClr val="0184BC"/>
                </a:solidFill>
                <a:latin typeface="RobotoMono Nerd Font" pitchFamily="2" charset="0"/>
                <a:ea typeface="RobotoMono Nerd Font" pitchFamily="2" charset="0"/>
              </a:rPr>
              <a:t>float</a:t>
            </a:r>
            <a:r>
              <a:rPr lang="en-US" sz="1500">
                <a:solidFill>
                  <a:srgbClr val="383A42"/>
                </a:solidFill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500">
                <a:solidFill>
                  <a:srgbClr val="0184BC"/>
                </a:solidFill>
                <a:latin typeface="RobotoMono Nerd Font" pitchFamily="2" charset="0"/>
                <a:ea typeface="RobotoMono Nerd Font" pitchFamily="2" charset="0"/>
              </a:rPr>
              <a:t>input</a:t>
            </a:r>
            <a:r>
              <a:rPr lang="en-US" sz="1500">
                <a:solidFill>
                  <a:srgbClr val="383A42"/>
                </a:solidFill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500">
                <a:solidFill>
                  <a:srgbClr val="50A14F"/>
                </a:solidFill>
                <a:latin typeface="RobotoMono Nerd Font" pitchFamily="2" charset="0"/>
                <a:ea typeface="RobotoMono Nerd Font" pitchFamily="2" charset="0"/>
              </a:rPr>
              <a:t>'Enter first side: '</a:t>
            </a:r>
            <a:r>
              <a:rPr lang="en-US" sz="1500">
                <a:solidFill>
                  <a:srgbClr val="383A42"/>
                </a:solidFill>
                <a:latin typeface="RobotoMono Nerd Font" pitchFamily="2" charset="0"/>
                <a:ea typeface="RobotoMono Nerd Font" pitchFamily="2" charset="0"/>
              </a:rPr>
              <a:t>))</a:t>
            </a:r>
          </a:p>
          <a:p>
            <a:pPr>
              <a:lnSpc>
                <a:spcPct val="120000"/>
              </a:lnSpc>
            </a:pPr>
            <a:r>
              <a:rPr lang="en-US" sz="1500">
                <a:solidFill>
                  <a:srgbClr val="383A42"/>
                </a:solidFill>
                <a:latin typeface="RobotoMono Nerd Font" pitchFamily="2" charset="0"/>
                <a:ea typeface="RobotoMono Nerd Font" pitchFamily="2" charset="0"/>
              </a:rPr>
              <a:t>b = </a:t>
            </a:r>
            <a:r>
              <a:rPr lang="en-US" sz="1500">
                <a:solidFill>
                  <a:srgbClr val="0184BC"/>
                </a:solidFill>
                <a:latin typeface="RobotoMono Nerd Font" pitchFamily="2" charset="0"/>
                <a:ea typeface="RobotoMono Nerd Font" pitchFamily="2" charset="0"/>
              </a:rPr>
              <a:t>float</a:t>
            </a:r>
            <a:r>
              <a:rPr lang="en-US" sz="1500">
                <a:solidFill>
                  <a:srgbClr val="383A42"/>
                </a:solidFill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500">
                <a:solidFill>
                  <a:srgbClr val="0184BC"/>
                </a:solidFill>
                <a:latin typeface="RobotoMono Nerd Font" pitchFamily="2" charset="0"/>
                <a:ea typeface="RobotoMono Nerd Font" pitchFamily="2" charset="0"/>
              </a:rPr>
              <a:t>input</a:t>
            </a:r>
            <a:r>
              <a:rPr lang="en-US" sz="1500">
                <a:solidFill>
                  <a:srgbClr val="383A42"/>
                </a:solidFill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500">
                <a:solidFill>
                  <a:srgbClr val="50A14F"/>
                </a:solidFill>
                <a:latin typeface="RobotoMono Nerd Font" pitchFamily="2" charset="0"/>
                <a:ea typeface="RobotoMono Nerd Font" pitchFamily="2" charset="0"/>
              </a:rPr>
              <a:t>'Enter second side: '</a:t>
            </a:r>
            <a:r>
              <a:rPr lang="en-US" sz="1500">
                <a:solidFill>
                  <a:srgbClr val="383A42"/>
                </a:solidFill>
                <a:latin typeface="RobotoMono Nerd Font" pitchFamily="2" charset="0"/>
                <a:ea typeface="RobotoMono Nerd Font" pitchFamily="2" charset="0"/>
              </a:rPr>
              <a:t>))</a:t>
            </a:r>
          </a:p>
          <a:p>
            <a:pPr>
              <a:lnSpc>
                <a:spcPct val="120000"/>
              </a:lnSpc>
            </a:pPr>
            <a:r>
              <a:rPr lang="en-US" sz="1500">
                <a:solidFill>
                  <a:srgbClr val="383A42"/>
                </a:solidFill>
                <a:latin typeface="RobotoMono Nerd Font" pitchFamily="2" charset="0"/>
                <a:ea typeface="RobotoMono Nerd Font" pitchFamily="2" charset="0"/>
              </a:rPr>
              <a:t>c = </a:t>
            </a:r>
            <a:r>
              <a:rPr lang="en-US" sz="1500">
                <a:solidFill>
                  <a:srgbClr val="0184BC"/>
                </a:solidFill>
                <a:latin typeface="RobotoMono Nerd Font" pitchFamily="2" charset="0"/>
                <a:ea typeface="RobotoMono Nerd Font" pitchFamily="2" charset="0"/>
              </a:rPr>
              <a:t>float</a:t>
            </a:r>
            <a:r>
              <a:rPr lang="en-US" sz="1500">
                <a:solidFill>
                  <a:srgbClr val="383A42"/>
                </a:solidFill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500">
                <a:solidFill>
                  <a:srgbClr val="0184BC"/>
                </a:solidFill>
                <a:latin typeface="RobotoMono Nerd Font" pitchFamily="2" charset="0"/>
                <a:ea typeface="RobotoMono Nerd Font" pitchFamily="2" charset="0"/>
              </a:rPr>
              <a:t>input</a:t>
            </a:r>
            <a:r>
              <a:rPr lang="en-US" sz="1500">
                <a:solidFill>
                  <a:srgbClr val="383A42"/>
                </a:solidFill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500">
                <a:solidFill>
                  <a:srgbClr val="50A14F"/>
                </a:solidFill>
                <a:latin typeface="RobotoMono Nerd Font" pitchFamily="2" charset="0"/>
                <a:ea typeface="RobotoMono Nerd Font" pitchFamily="2" charset="0"/>
              </a:rPr>
              <a:t>'Enter third side: '</a:t>
            </a:r>
            <a:r>
              <a:rPr lang="en-US" sz="1500">
                <a:solidFill>
                  <a:srgbClr val="383A42"/>
                </a:solidFill>
                <a:latin typeface="RobotoMono Nerd Font" pitchFamily="2" charset="0"/>
                <a:ea typeface="RobotoMono Nerd Font" pitchFamily="2" charset="0"/>
              </a:rPr>
              <a:t>))</a:t>
            </a:r>
          </a:p>
          <a:p>
            <a:pPr>
              <a:lnSpc>
                <a:spcPct val="120000"/>
              </a:lnSpc>
            </a:pPr>
            <a:r>
              <a:rPr lang="en-US" sz="1500" i="1">
                <a:solidFill>
                  <a:srgbClr val="A0A1A7"/>
                </a:solidFill>
                <a:latin typeface="RobotoMono Nerd Font" pitchFamily="2" charset="0"/>
                <a:ea typeface="RobotoMono Nerd Font" pitchFamily="2" charset="0"/>
              </a:rPr>
              <a:t># calculate the semi-perimeter</a:t>
            </a:r>
            <a:endParaRPr lang="en-US" sz="1500">
              <a:solidFill>
                <a:srgbClr val="383A42"/>
              </a:solidFill>
              <a:latin typeface="RobotoMono Nerd Font" pitchFamily="2" charset="0"/>
              <a:ea typeface="RobotoMono Nerd Font" pitchFamily="2" charset="0"/>
            </a:endParaRPr>
          </a:p>
          <a:p>
            <a:pPr>
              <a:lnSpc>
                <a:spcPct val="120000"/>
              </a:lnSpc>
            </a:pPr>
            <a:r>
              <a:rPr lang="en-US" sz="1500">
                <a:solidFill>
                  <a:srgbClr val="383A42"/>
                </a:solidFill>
                <a:latin typeface="RobotoMono Nerd Font" pitchFamily="2" charset="0"/>
                <a:ea typeface="RobotoMono Nerd Font" pitchFamily="2" charset="0"/>
              </a:rPr>
              <a:t>s = (a + b + c) / </a:t>
            </a:r>
            <a:r>
              <a:rPr lang="en-US" sz="1500">
                <a:solidFill>
                  <a:srgbClr val="986801"/>
                </a:solidFill>
                <a:latin typeface="RobotoMono Nerd Font" pitchFamily="2" charset="0"/>
                <a:ea typeface="RobotoMono Nerd Font" pitchFamily="2" charset="0"/>
              </a:rPr>
              <a:t>2</a:t>
            </a:r>
            <a:endParaRPr lang="en-US" sz="1500">
              <a:solidFill>
                <a:srgbClr val="383A42"/>
              </a:solidFill>
              <a:latin typeface="RobotoMono Nerd Font" pitchFamily="2" charset="0"/>
              <a:ea typeface="RobotoMono Nerd Font" pitchFamily="2" charset="0"/>
            </a:endParaRPr>
          </a:p>
          <a:p>
            <a:pPr>
              <a:lnSpc>
                <a:spcPct val="120000"/>
              </a:lnSpc>
            </a:pPr>
            <a:r>
              <a:rPr lang="en-US" sz="1500" i="1">
                <a:solidFill>
                  <a:srgbClr val="A0A1A7"/>
                </a:solidFill>
                <a:latin typeface="RobotoMono Nerd Font" pitchFamily="2" charset="0"/>
                <a:ea typeface="RobotoMono Nerd Font" pitchFamily="2" charset="0"/>
              </a:rPr>
              <a:t># calculate the area</a:t>
            </a:r>
            <a:endParaRPr lang="en-US" sz="1500">
              <a:solidFill>
                <a:srgbClr val="383A42"/>
              </a:solidFill>
              <a:latin typeface="RobotoMono Nerd Font" pitchFamily="2" charset="0"/>
              <a:ea typeface="RobotoMono Nerd Font" pitchFamily="2" charset="0"/>
            </a:endParaRPr>
          </a:p>
          <a:p>
            <a:pPr>
              <a:lnSpc>
                <a:spcPct val="120000"/>
              </a:lnSpc>
            </a:pPr>
            <a:r>
              <a:rPr lang="en-US" sz="1500">
                <a:solidFill>
                  <a:srgbClr val="383A42"/>
                </a:solidFill>
                <a:latin typeface="RobotoMono Nerd Font" pitchFamily="2" charset="0"/>
                <a:ea typeface="RobotoMono Nerd Font" pitchFamily="2" charset="0"/>
              </a:rPr>
              <a:t>area = (s*(s-a)*(s-b)*(s-c)) ** </a:t>
            </a:r>
            <a:r>
              <a:rPr lang="en-US" sz="1500">
                <a:solidFill>
                  <a:srgbClr val="986801"/>
                </a:solidFill>
                <a:latin typeface="RobotoMono Nerd Font" pitchFamily="2" charset="0"/>
                <a:ea typeface="RobotoMono Nerd Font" pitchFamily="2" charset="0"/>
              </a:rPr>
              <a:t>0.5</a:t>
            </a:r>
            <a:endParaRPr lang="en-US" sz="1500">
              <a:solidFill>
                <a:srgbClr val="383A42"/>
              </a:solidFill>
              <a:latin typeface="RobotoMono Nerd Font" pitchFamily="2" charset="0"/>
              <a:ea typeface="RobotoMono Nerd Font" pitchFamily="2" charset="0"/>
            </a:endParaRPr>
          </a:p>
          <a:p>
            <a:pPr>
              <a:lnSpc>
                <a:spcPct val="120000"/>
              </a:lnSpc>
            </a:pPr>
            <a:r>
              <a:rPr lang="en-US" sz="1500">
                <a:solidFill>
                  <a:srgbClr val="0184BC"/>
                </a:solidFill>
                <a:latin typeface="RobotoMono Nerd Font" pitchFamily="2" charset="0"/>
                <a:ea typeface="RobotoMono Nerd Font" pitchFamily="2" charset="0"/>
              </a:rPr>
              <a:t>print</a:t>
            </a:r>
            <a:r>
              <a:rPr lang="en-US" sz="1500">
                <a:solidFill>
                  <a:srgbClr val="383A42"/>
                </a:solidFill>
                <a:latin typeface="RobotoMono Nerd Font" pitchFamily="2" charset="0"/>
                <a:ea typeface="RobotoMono Nerd Font" pitchFamily="2" charset="0"/>
              </a:rPr>
              <a:t>(</a:t>
            </a:r>
            <a:r>
              <a:rPr lang="en-US" sz="1500">
                <a:solidFill>
                  <a:srgbClr val="50A14F"/>
                </a:solidFill>
                <a:latin typeface="RobotoMono Nerd Font" pitchFamily="2" charset="0"/>
                <a:ea typeface="RobotoMono Nerd Font" pitchFamily="2" charset="0"/>
              </a:rPr>
              <a:t>'The area of the triangle is </a:t>
            </a:r>
            <a:r>
              <a:rPr lang="en-US" sz="1500">
                <a:solidFill>
                  <a:srgbClr val="986801"/>
                </a:solidFill>
                <a:latin typeface="RobotoMono Nerd Font" pitchFamily="2" charset="0"/>
                <a:ea typeface="RobotoMono Nerd Font" pitchFamily="2" charset="0"/>
              </a:rPr>
              <a:t>%0.2f</a:t>
            </a:r>
            <a:r>
              <a:rPr lang="en-US" sz="1500">
                <a:solidFill>
                  <a:srgbClr val="50A14F"/>
                </a:solidFill>
                <a:latin typeface="RobotoMono Nerd Font" pitchFamily="2" charset="0"/>
                <a:ea typeface="RobotoMono Nerd Font" pitchFamily="2" charset="0"/>
              </a:rPr>
              <a:t>'</a:t>
            </a:r>
            <a:r>
              <a:rPr lang="en-US" sz="1500">
                <a:solidFill>
                  <a:srgbClr val="383A42"/>
                </a:solidFill>
                <a:latin typeface="RobotoMono Nerd Font" pitchFamily="2" charset="0"/>
                <a:ea typeface="RobotoMono Nerd Font" pitchFamily="2" charset="0"/>
              </a:rPr>
              <a:t> %area)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4A475E-4FED-894D-9AF5-D6CB3D641BBD}"/>
              </a:ext>
            </a:extLst>
          </p:cNvPr>
          <p:cNvSpPr/>
          <p:nvPr/>
        </p:nvSpPr>
        <p:spPr>
          <a:xfrm>
            <a:off x="101712" y="3077821"/>
            <a:ext cx="2977097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>
                <a:solidFill>
                  <a:srgbClr val="E45649"/>
                </a:solidFill>
                <a:latin typeface=" RobotoMono Nerd Font'"/>
              </a:rPr>
              <a:t>## Tính diện tích tam giác</a:t>
            </a:r>
            <a:endParaRPr lang="en-US">
              <a:solidFill>
                <a:srgbClr val="383A42"/>
              </a:solidFill>
              <a:latin typeface=" RobotoMono Nerd Font'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3A4116-35AE-A34C-8D2B-A826E89A39CA}"/>
              </a:ext>
            </a:extLst>
          </p:cNvPr>
          <p:cNvSpPr txBox="1"/>
          <p:nvPr/>
        </p:nvSpPr>
        <p:spPr>
          <a:xfrm>
            <a:off x="978011" y="3379305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/>
              <a:t>ReadMe.md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F85F76-E6E1-9F47-B857-1830E638ACB1}"/>
              </a:ext>
            </a:extLst>
          </p:cNvPr>
          <p:cNvSpPr txBox="1"/>
          <p:nvPr/>
        </p:nvSpPr>
        <p:spPr>
          <a:xfrm>
            <a:off x="5694460" y="4748253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/>
              <a:t>demo.py</a:t>
            </a:r>
          </a:p>
        </p:txBody>
      </p:sp>
    </p:spTree>
    <p:extLst>
      <p:ext uri="{BB962C8B-B14F-4D97-AF65-F5344CB8AC3E}">
        <p14:creationId xmlns:p14="http://schemas.microsoft.com/office/powerpoint/2010/main" val="455996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3315-5D8C-0B4B-85B9-B17D2E485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Tạo một local git repo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F9DA1-AD01-4C4F-B041-0CAECA332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714520"/>
            <a:ext cx="8616000" cy="3912000"/>
          </a:xfrm>
        </p:spPr>
        <p:txBody>
          <a:bodyPr/>
          <a:lstStyle/>
          <a:p>
            <a:pPr marL="114300" indent="0">
              <a:lnSpc>
                <a:spcPct val="200000"/>
              </a:lnSpc>
              <a:buNone/>
            </a:pPr>
            <a:r>
              <a:rPr lang="en-US" sz="2400">
                <a:latin typeface="RobotoMono Nerd Font" pitchFamily="2" charset="0"/>
                <a:ea typeface="RobotoMono Nerd Font" pitchFamily="2" charset="0"/>
              </a:rPr>
              <a:t>$ </a:t>
            </a:r>
            <a:r>
              <a:rPr lang="en-US" sz="2400">
                <a:solidFill>
                  <a:srgbClr val="7030A0"/>
                </a:solidFill>
                <a:latin typeface="RobotoMono Nerd Font" pitchFamily="2" charset="0"/>
                <a:ea typeface="RobotoMono Nerd Font" pitchFamily="2" charset="0"/>
              </a:rPr>
              <a:t>mkdir</a:t>
            </a:r>
            <a:r>
              <a:rPr lang="en-US" sz="2400">
                <a:latin typeface="RobotoMono Nerd Font" pitchFamily="2" charset="0"/>
                <a:ea typeface="RobotoMono Nerd Font" pitchFamily="2" charset="0"/>
              </a:rPr>
              <a:t> myweb</a:t>
            </a:r>
          </a:p>
          <a:p>
            <a:pPr marL="114300" indent="0">
              <a:lnSpc>
                <a:spcPct val="200000"/>
              </a:lnSpc>
              <a:buNone/>
            </a:pPr>
            <a:r>
              <a:rPr lang="en-US" sz="2400">
                <a:latin typeface="RobotoMono Nerd Font" pitchFamily="2" charset="0"/>
                <a:ea typeface="RobotoMono Nerd Font" pitchFamily="2" charset="0"/>
              </a:rPr>
              <a:t>$ </a:t>
            </a:r>
            <a:r>
              <a:rPr lang="en-US" sz="2400">
                <a:solidFill>
                  <a:srgbClr val="7030A0"/>
                </a:solidFill>
                <a:latin typeface="RobotoMono Nerd Font" pitchFamily="2" charset="0"/>
                <a:ea typeface="RobotoMono Nerd Font" pitchFamily="2" charset="0"/>
              </a:rPr>
              <a:t>cd</a:t>
            </a:r>
            <a:r>
              <a:rPr lang="en-US" sz="2400">
                <a:latin typeface="RobotoMono Nerd Font" pitchFamily="2" charset="0"/>
                <a:ea typeface="RobotoMono Nerd Font" pitchFamily="2" charset="0"/>
              </a:rPr>
              <a:t> myweb</a:t>
            </a:r>
          </a:p>
          <a:p>
            <a:pPr marL="114300" indent="0">
              <a:lnSpc>
                <a:spcPct val="200000"/>
              </a:lnSpc>
              <a:buNone/>
            </a:pPr>
            <a:r>
              <a:rPr lang="en-US" sz="2400">
                <a:latin typeface="RobotoMono Nerd Font" pitchFamily="2" charset="0"/>
                <a:ea typeface="RobotoMono Nerd Font" pitchFamily="2" charset="0"/>
              </a:rPr>
              <a:t>$ </a:t>
            </a:r>
            <a:r>
              <a:rPr lang="en-US" sz="2400">
                <a:solidFill>
                  <a:srgbClr val="7030A0"/>
                </a:solidFill>
                <a:latin typeface="RobotoMono Nerd Font" pitchFamily="2" charset="0"/>
                <a:ea typeface="RobotoMono Nerd Font" pitchFamily="2" charset="0"/>
              </a:rPr>
              <a:t>git</a:t>
            </a:r>
            <a:r>
              <a:rPr lang="en-US" sz="2400">
                <a:latin typeface="RobotoMono Nerd Font" pitchFamily="2" charset="0"/>
                <a:ea typeface="RobotoMono Nerd Font" pitchFamily="2" charset="0"/>
              </a:rPr>
              <a:t> init</a:t>
            </a:r>
          </a:p>
          <a:p>
            <a:pPr marL="114300" indent="0">
              <a:lnSpc>
                <a:spcPct val="200000"/>
              </a:lnSpc>
              <a:buNone/>
            </a:pPr>
            <a:r>
              <a:rPr lang="en-US" sz="2400">
                <a:latin typeface="RobotoMono Nerd Font" pitchFamily="2" charset="0"/>
                <a:ea typeface="RobotoMono Nerd Font" pitchFamily="2" charset="0"/>
              </a:rPr>
              <a:t>$ </a:t>
            </a:r>
            <a:r>
              <a:rPr lang="en-US" sz="2400">
                <a:solidFill>
                  <a:srgbClr val="7030A0"/>
                </a:solidFill>
                <a:latin typeface="RobotoMono Nerd Font" pitchFamily="2" charset="0"/>
                <a:ea typeface="RobotoMono Nerd Font" pitchFamily="2" charset="0"/>
              </a:rPr>
              <a:t>la</a:t>
            </a:r>
          </a:p>
          <a:p>
            <a:pPr marL="114300" indent="0">
              <a:lnSpc>
                <a:spcPct val="200000"/>
              </a:lnSpc>
              <a:buNone/>
            </a:pPr>
            <a:r>
              <a:rPr lang="en-US" sz="2400">
                <a:latin typeface="RobotoMono Nerd Font" pitchFamily="2" charset="0"/>
                <a:ea typeface="RobotoMono Nerd Font" pitchFamily="2" charset="0"/>
              </a:rPr>
              <a:t>.git</a:t>
            </a:r>
          </a:p>
          <a:p>
            <a:pPr marL="114300" indent="0">
              <a:lnSpc>
                <a:spcPct val="200000"/>
              </a:lnSpc>
              <a:buNone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3D4D7D-56B3-B340-9F3F-0C292A3F9D3E}"/>
              </a:ext>
            </a:extLst>
          </p:cNvPr>
          <p:cNvSpPr txBox="1"/>
          <p:nvPr/>
        </p:nvSpPr>
        <p:spPr>
          <a:xfrm>
            <a:off x="3306893" y="1045029"/>
            <a:ext cx="3457800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Tạo một thư mục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9BC6E1-F10D-8F41-95A3-BB783A6BE33B}"/>
              </a:ext>
            </a:extLst>
          </p:cNvPr>
          <p:cNvSpPr txBox="1"/>
          <p:nvPr/>
        </p:nvSpPr>
        <p:spPr>
          <a:xfrm>
            <a:off x="3306892" y="1775648"/>
            <a:ext cx="3457801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Chuyển vào thư mục đó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63D21A-008B-CD42-9B83-2189534FA4CA}"/>
              </a:ext>
            </a:extLst>
          </p:cNvPr>
          <p:cNvSpPr txBox="1"/>
          <p:nvPr/>
        </p:nvSpPr>
        <p:spPr>
          <a:xfrm>
            <a:off x="3306891" y="2506267"/>
            <a:ext cx="3457801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Khởi tạo git repo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FC6BBA-5580-3648-8348-267AD5C6EB14}"/>
              </a:ext>
            </a:extLst>
          </p:cNvPr>
          <p:cNvSpPr txBox="1"/>
          <p:nvPr/>
        </p:nvSpPr>
        <p:spPr>
          <a:xfrm>
            <a:off x="3306891" y="3201084"/>
            <a:ext cx="5314595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Liệt kê nội dung thư mục kể cả file, folder ẩn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B6980-904E-6544-B6AB-1C9FF3AA48FC}"/>
              </a:ext>
            </a:extLst>
          </p:cNvPr>
          <p:cNvSpPr txBox="1"/>
          <p:nvPr/>
        </p:nvSpPr>
        <p:spPr>
          <a:xfrm>
            <a:off x="3306891" y="3967505"/>
            <a:ext cx="3728392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Thấy ngay một thư mục ẩn .git</a:t>
            </a:r>
          </a:p>
        </p:txBody>
      </p:sp>
    </p:spTree>
    <p:extLst>
      <p:ext uri="{BB962C8B-B14F-4D97-AF65-F5344CB8AC3E}">
        <p14:creationId xmlns:p14="http://schemas.microsoft.com/office/powerpoint/2010/main" val="39450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1E8DB-B6CB-4D41-840E-AE8CA4B5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repository là gì?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82610-DE77-AA4D-AAFA-963CE72CE6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Kho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commit 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>
              <a:spcAft>
                <a:spcPts val="1200"/>
              </a:spcAft>
            </a:pPr>
            <a:r>
              <a:rPr lang="en-US" dirty="0" err="1"/>
              <a:t>Mỗi</a:t>
            </a:r>
            <a:r>
              <a:rPr lang="en-US" dirty="0"/>
              <a:t> commit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project </a:t>
            </a:r>
            <a:r>
              <a:rPr lang="en-US" dirty="0" err="1"/>
              <a:t>tại</a:t>
            </a:r>
            <a:r>
              <a:rPr lang="en-US" dirty="0"/>
              <a:t> 1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 err="1"/>
              <a:t>Có</a:t>
            </a:r>
            <a:r>
              <a:rPr lang="en-US" dirty="0"/>
              <a:t> 2 </a:t>
            </a:r>
            <a:r>
              <a:rPr lang="en-US" dirty="0" err="1"/>
              <a:t>loại</a:t>
            </a:r>
            <a:r>
              <a:rPr lang="en-US" dirty="0"/>
              <a:t>: local repo </a:t>
            </a:r>
            <a:r>
              <a:rPr lang="en-US" dirty="0" err="1"/>
              <a:t>và</a:t>
            </a:r>
            <a:r>
              <a:rPr lang="en-US" dirty="0"/>
              <a:t> remote repo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Local repo: repo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dev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Remote repo: repo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1 server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ngoài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753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DF83-4555-41D9-981A-E6A15CFC9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local repo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TortoiseGit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8A59D-2E5B-4389-A3A3-1F6E5F479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1013100"/>
            <a:ext cx="3201174" cy="3912000"/>
          </a:xfrm>
        </p:spPr>
        <p:txBody>
          <a:bodyPr/>
          <a:lstStyle/>
          <a:p>
            <a:pPr marL="114300" indent="0">
              <a:buNone/>
            </a:pPr>
            <a:r>
              <a:rPr lang="vi-VN" dirty="0"/>
              <a:t>Bản chất TortoiseGit thay chúng ta gõ lệnh: </a:t>
            </a:r>
            <a:r>
              <a:rPr lang="vi-VN" b="1" dirty="0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git init</a:t>
            </a:r>
            <a:endParaRPr lang="en-US" b="1" dirty="0">
              <a:solidFill>
                <a:srgbClr val="7030A0"/>
              </a:solidFill>
              <a:latin typeface="RobotoMono Nerd Font" charset="0"/>
              <a:ea typeface="RobotoMono Nerd Font" charset="0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611EB7-89FA-48C6-A220-E00C7E0B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816" y="1013100"/>
            <a:ext cx="5380125" cy="375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5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D6EB-D06E-B94D-96CD-23E0D0D8F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Thêm một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1A21E-E8E0-5F48-9F6B-F0B6AC5AB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41850"/>
            <a:ext cx="8616000" cy="3912000"/>
          </a:xfrm>
        </p:spPr>
        <p:txBody>
          <a:bodyPr/>
          <a:lstStyle/>
          <a:p>
            <a:pPr marL="114300" indent="0">
              <a:lnSpc>
                <a:spcPct val="200000"/>
              </a:lnSpc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</a:t>
            </a:r>
            <a:r>
              <a:rPr lang="en-US" sz="2400" b="1">
                <a:solidFill>
                  <a:srgbClr val="7030A0"/>
                </a:solidFill>
                <a:latin typeface="RobotoMono Nerd Font" pitchFamily="2" charset="0"/>
                <a:ea typeface="RobotoMono Nerd Font" pitchFamily="2" charset="0"/>
              </a:rPr>
              <a:t>nano </a:t>
            </a: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ReadMe.md</a:t>
            </a:r>
          </a:p>
          <a:p>
            <a:pPr marL="114300" indent="0">
              <a:lnSpc>
                <a:spcPct val="200000"/>
              </a:lnSpc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</a:t>
            </a:r>
            <a:r>
              <a:rPr lang="en-US" sz="2400" b="1">
                <a:solidFill>
                  <a:srgbClr val="7030A0"/>
                </a:solidFill>
                <a:latin typeface="RobotoMono Nerd Font" pitchFamily="2" charset="0"/>
                <a:ea typeface="RobotoMono Nerd Font" pitchFamily="2" charset="0"/>
              </a:rPr>
              <a:t>git status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On branch master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No commits yet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Untracked files: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  (use "git add &lt;file&gt;..." to include in what will be committed)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	</a:t>
            </a:r>
            <a:r>
              <a:rPr lang="en-US">
                <a:solidFill>
                  <a:srgbClr val="FF0000"/>
                </a:solidFill>
                <a:latin typeface="RobotoMono Nerd Font" pitchFamily="2" charset="0"/>
                <a:ea typeface="RobotoMono Nerd Font" pitchFamily="2" charset="0"/>
              </a:rPr>
              <a:t>ReadMe.md</a:t>
            </a:r>
          </a:p>
          <a:p>
            <a:pPr marL="114300" indent="0">
              <a:lnSpc>
                <a:spcPct val="200000"/>
              </a:lnSpc>
              <a:buNone/>
            </a:pPr>
            <a:endParaRPr 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5D6BED-6275-CD4B-B133-EBBF52C662B9}"/>
              </a:ext>
            </a:extLst>
          </p:cNvPr>
          <p:cNvSpPr txBox="1"/>
          <p:nvPr/>
        </p:nvSpPr>
        <p:spPr>
          <a:xfrm>
            <a:off x="3325372" y="991831"/>
            <a:ext cx="5617028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Tạo một file ReadMe.md bằng trình editor nano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3960E-A3F8-0C48-8E65-EAD5C7905744}"/>
              </a:ext>
            </a:extLst>
          </p:cNvPr>
          <p:cNvSpPr txBox="1"/>
          <p:nvPr/>
        </p:nvSpPr>
        <p:spPr>
          <a:xfrm>
            <a:off x="3325372" y="1727086"/>
            <a:ext cx="5617028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Xem trạng thái của git repo hiện tại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1B5BB46-0C45-0A41-85E2-B092930AF1AD}"/>
              </a:ext>
            </a:extLst>
          </p:cNvPr>
          <p:cNvGrpSpPr/>
          <p:nvPr/>
        </p:nvGrpSpPr>
        <p:grpSpPr>
          <a:xfrm>
            <a:off x="2228647" y="3847335"/>
            <a:ext cx="6713753" cy="779733"/>
            <a:chOff x="2228647" y="3847335"/>
            <a:chExt cx="6713753" cy="779733"/>
          </a:xfrm>
        </p:grpSpPr>
        <p:sp>
          <p:nvSpPr>
            <p:cNvPr id="6" name="Left Arrow 5">
              <a:extLst>
                <a:ext uri="{FF2B5EF4-FFF2-40B4-BE49-F238E27FC236}">
                  <a16:creationId xmlns:a16="http://schemas.microsoft.com/office/drawing/2014/main" id="{49687145-FD4E-5442-B3FF-0B1646D6A05E}"/>
                </a:ext>
              </a:extLst>
            </p:cNvPr>
            <p:cNvSpPr/>
            <p:nvPr/>
          </p:nvSpPr>
          <p:spPr>
            <a:xfrm rot="2232996">
              <a:off x="2228647" y="3847335"/>
              <a:ext cx="1047511" cy="515432"/>
            </a:xfrm>
            <a:prstGeom prst="leftArrow">
              <a:avLst>
                <a:gd name="adj1" fmla="val 41170"/>
                <a:gd name="adj2" fmla="val 6802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2B3EEA-C472-2841-96BE-36D755F258B1}"/>
                </a:ext>
              </a:extLst>
            </p:cNvPr>
            <p:cNvSpPr txBox="1"/>
            <p:nvPr/>
          </p:nvSpPr>
          <p:spPr>
            <a:xfrm>
              <a:off x="3325372" y="4226958"/>
              <a:ext cx="5617028" cy="40011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/>
                <a:t>File mới tạo chưa được giám sát (untracked)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820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DD006-6624-FC43-9B37-6D813A5A2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Staging và commit file vào repo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FBE4B-B237-9245-B408-34FBC0817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892" y="548544"/>
            <a:ext cx="8707200" cy="4517978"/>
          </a:xfrm>
        </p:spPr>
        <p:txBody>
          <a:bodyPr/>
          <a:lstStyle/>
          <a:p>
            <a:pPr marL="114300" indent="0">
              <a:lnSpc>
                <a:spcPct val="200000"/>
              </a:lnSpc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</a:t>
            </a:r>
            <a:r>
              <a:rPr lang="en-US" sz="2400" b="1">
                <a:solidFill>
                  <a:srgbClr val="7030A0"/>
                </a:solidFill>
                <a:latin typeface="RobotoMono Nerd Font" pitchFamily="2" charset="0"/>
                <a:ea typeface="RobotoMono Nerd Font" pitchFamily="2" charset="0"/>
              </a:rPr>
              <a:t>git add </a:t>
            </a: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.</a:t>
            </a:r>
          </a:p>
          <a:p>
            <a:pPr marL="114300" indent="0">
              <a:lnSpc>
                <a:spcPct val="200000"/>
              </a:lnSpc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</a:t>
            </a:r>
            <a:r>
              <a:rPr lang="en-US" sz="2400" b="1">
                <a:solidFill>
                  <a:srgbClr val="7030A0"/>
                </a:solidFill>
                <a:latin typeface="RobotoMono Nerd Font" pitchFamily="2" charset="0"/>
                <a:ea typeface="RobotoMono Nerd Font" pitchFamily="2" charset="0"/>
              </a:rPr>
              <a:t>git status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On branch master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Changes to be committed: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  (use "git restore --staged &lt;file&gt;..." to unstage)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	</a:t>
            </a:r>
            <a:r>
              <a:rPr lang="en-US">
                <a:solidFill>
                  <a:srgbClr val="00B050"/>
                </a:solidFill>
                <a:latin typeface="RobotoMono Nerd Font" pitchFamily="2" charset="0"/>
                <a:ea typeface="RobotoMono Nerd Font" pitchFamily="2" charset="0"/>
              </a:rPr>
              <a:t>new file:   ReadMe.md</a:t>
            </a:r>
            <a:br>
              <a:rPr lang="en-US">
                <a:solidFill>
                  <a:srgbClr val="00B050"/>
                </a:solidFill>
                <a:latin typeface="RobotoMono Nerd Font" pitchFamily="2" charset="0"/>
                <a:ea typeface="RobotoMono Nerd Font" pitchFamily="2" charset="0"/>
              </a:rPr>
            </a:br>
            <a:endParaRPr lang="en-US">
              <a:solidFill>
                <a:srgbClr val="00B050"/>
              </a:solidFill>
              <a:latin typeface="RobotoMono Nerd Font" pitchFamily="2" charset="0"/>
              <a:ea typeface="RobotoMono Nerd Font" pitchFamily="2" charset="0"/>
            </a:endParaRPr>
          </a:p>
          <a:p>
            <a:pPr marL="114300" indent="0"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</a:t>
            </a:r>
            <a:r>
              <a:rPr lang="en-US" sz="2400" b="1">
                <a:solidFill>
                  <a:srgbClr val="7030A0"/>
                </a:solidFill>
                <a:latin typeface="RobotoMono Nerd Font" pitchFamily="2" charset="0"/>
                <a:ea typeface="RobotoMono Nerd Font" pitchFamily="2" charset="0"/>
              </a:rPr>
              <a:t>git commit </a:t>
            </a: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–m "Tạo ReadMe.md"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[master (root-commit) 31f9ba8] Tạo file ReadMe.md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 1 file changed, 1 insertion(+)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 create mode 100644 ReadMe.md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81817-AFB6-0649-9989-9D7A6395B2C5}"/>
              </a:ext>
            </a:extLst>
          </p:cNvPr>
          <p:cNvSpPr txBox="1"/>
          <p:nvPr/>
        </p:nvSpPr>
        <p:spPr>
          <a:xfrm>
            <a:off x="3181355" y="799713"/>
            <a:ext cx="5264065" cy="707886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Staging để giám sát thay đổi file này. </a:t>
            </a:r>
            <a:br>
              <a:rPr lang="en-US" sz="2000"/>
            </a:br>
            <a:r>
              <a:rPr lang="en-US" sz="2000"/>
              <a:t>Dấu . lấy tất nội dung trong thư mục hiện tại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0428CB-1358-974E-8227-B17E5FDDC1A4}"/>
              </a:ext>
            </a:extLst>
          </p:cNvPr>
          <p:cNvSpPr txBox="1"/>
          <p:nvPr/>
        </p:nvSpPr>
        <p:spPr>
          <a:xfrm>
            <a:off x="3181355" y="1665462"/>
            <a:ext cx="5264064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Kiểm tra trạng thái git repo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3A1EB6-CC58-8746-96A4-FC1AD4C45193}"/>
              </a:ext>
            </a:extLst>
          </p:cNvPr>
          <p:cNvSpPr txBox="1"/>
          <p:nvPr/>
        </p:nvSpPr>
        <p:spPr>
          <a:xfrm>
            <a:off x="6065709" y="3704722"/>
            <a:ext cx="3078291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Chốt thay đổi vào git repo</a:t>
            </a:r>
          </a:p>
        </p:txBody>
      </p:sp>
    </p:spTree>
    <p:extLst>
      <p:ext uri="{BB962C8B-B14F-4D97-AF65-F5344CB8AC3E}">
        <p14:creationId xmlns:p14="http://schemas.microsoft.com/office/powerpoint/2010/main" val="364460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5C16E-5AAA-4E0F-BC16-20C21FE8D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hiện git add trên TortoiseGit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4ED3C-9749-4930-9FF2-907867A2FB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95" y="1717482"/>
            <a:ext cx="4365792" cy="2732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BDA6E8-60A5-4906-835F-6F25FB3C93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5629" y="1860112"/>
            <a:ext cx="4409276" cy="226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483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5C16E-5AAA-4E0F-BC16-20C21FE8D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Thực hiện git commit trên TortoiseGit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851A8F-F92B-4727-9A93-6B90843D90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28" y="921893"/>
            <a:ext cx="4658669" cy="297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014CDF-0955-4FAD-B143-A6225C9E7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915" y="892277"/>
            <a:ext cx="3659003" cy="405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42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943BA-6BC3-1C4A-A0B3-4FC739C1F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Xem lịch sử thay đổi</a:t>
            </a:r>
          </a:p>
        </p:txBody>
      </p:sp>
    </p:spTree>
    <p:extLst>
      <p:ext uri="{BB962C8B-B14F-4D97-AF65-F5344CB8AC3E}">
        <p14:creationId xmlns:p14="http://schemas.microsoft.com/office/powerpoint/2010/main" val="2080349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6F9BA-81DD-C64F-8975-9BFE766CE402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22637" y="344915"/>
            <a:ext cx="8616950" cy="2215405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</a:t>
            </a:r>
            <a:r>
              <a:rPr lang="en-US" sz="2400" b="1">
                <a:solidFill>
                  <a:srgbClr val="7030A0"/>
                </a:solidFill>
                <a:latin typeface="RobotoMono Nerd Font" pitchFamily="2" charset="0"/>
                <a:ea typeface="RobotoMono Nerd Font" pitchFamily="2" charset="0"/>
              </a:rPr>
              <a:t>git log</a:t>
            </a:r>
          </a:p>
          <a:p>
            <a:pPr marL="114300" indent="0">
              <a:buNone/>
            </a:pPr>
            <a:br>
              <a:rPr lang="en-US"/>
            </a:br>
            <a:r>
              <a:rPr lang="en-US"/>
              <a:t>commit 31f9ba8ca7572347121dacbad102ad9392edda45 (HEAD -&gt; master)</a:t>
            </a:r>
          </a:p>
          <a:p>
            <a:pPr marL="114300" indent="0">
              <a:buNone/>
            </a:pPr>
            <a:r>
              <a:rPr lang="en-US"/>
              <a:t>Author: techmaster &lt;cuong@techmaster.vn&gt;</a:t>
            </a:r>
          </a:p>
          <a:p>
            <a:pPr marL="114300" indent="0">
              <a:buNone/>
            </a:pPr>
            <a:r>
              <a:rPr lang="en-US"/>
              <a:t>Date:   Mon Oct 14 11:56:11 2019 +0700</a:t>
            </a:r>
          </a:p>
          <a:p>
            <a:pPr marL="114300" indent="0">
              <a:buNone/>
            </a:pPr>
            <a:endParaRPr lang="en-US"/>
          </a:p>
          <a:p>
            <a:pPr marL="114300" indent="0">
              <a:buNone/>
            </a:pPr>
            <a:r>
              <a:rPr lang="en-US"/>
              <a:t>    Tạo file ReadMe.md</a:t>
            </a:r>
          </a:p>
          <a:p>
            <a:pPr marL="114300" indent="0">
              <a:buNone/>
            </a:pPr>
            <a:r>
              <a:rPr lang="en-US"/>
              <a:t>(END)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7721C2-B2BB-B14A-BF7D-EE3938FD3495}"/>
              </a:ext>
            </a:extLst>
          </p:cNvPr>
          <p:cNvGrpSpPr/>
          <p:nvPr/>
        </p:nvGrpSpPr>
        <p:grpSpPr>
          <a:xfrm>
            <a:off x="1918546" y="2360441"/>
            <a:ext cx="6713753" cy="779733"/>
            <a:chOff x="2228647" y="3847335"/>
            <a:chExt cx="6713753" cy="779733"/>
          </a:xfrm>
        </p:grpSpPr>
        <p:sp>
          <p:nvSpPr>
            <p:cNvPr id="5" name="Left Arrow 4">
              <a:extLst>
                <a:ext uri="{FF2B5EF4-FFF2-40B4-BE49-F238E27FC236}">
                  <a16:creationId xmlns:a16="http://schemas.microsoft.com/office/drawing/2014/main" id="{8CF4382E-1C00-2141-8900-E896E0DEB48B}"/>
                </a:ext>
              </a:extLst>
            </p:cNvPr>
            <p:cNvSpPr/>
            <p:nvPr/>
          </p:nvSpPr>
          <p:spPr>
            <a:xfrm rot="2232996">
              <a:off x="2228647" y="3847335"/>
              <a:ext cx="1047511" cy="515432"/>
            </a:xfrm>
            <a:prstGeom prst="leftArrow">
              <a:avLst>
                <a:gd name="adj1" fmla="val 41170"/>
                <a:gd name="adj2" fmla="val 6802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F82376-E59E-9149-8DEB-A54B31C94A89}"/>
                </a:ext>
              </a:extLst>
            </p:cNvPr>
            <p:cNvSpPr txBox="1"/>
            <p:nvPr/>
          </p:nvSpPr>
          <p:spPr>
            <a:xfrm>
              <a:off x="3325372" y="4226958"/>
              <a:ext cx="5617028" cy="40011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/>
                <a:t>commit message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42B2F52-4788-574D-AAB7-6E962148C8F0}"/>
              </a:ext>
            </a:extLst>
          </p:cNvPr>
          <p:cNvSpPr txBox="1"/>
          <p:nvPr/>
        </p:nvSpPr>
        <p:spPr>
          <a:xfrm>
            <a:off x="437322" y="3633746"/>
            <a:ext cx="40270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/>
              <a:t>Chú ý: gõ vào terminal </a:t>
            </a:r>
            <a:r>
              <a:rPr lang="en-US" sz="2000" i="1">
                <a:solidFill>
                  <a:srgbClr val="FF0000"/>
                </a:solidFill>
              </a:rPr>
              <a:t>:q</a:t>
            </a:r>
            <a:r>
              <a:rPr lang="en-US" sz="2000" i="1"/>
              <a:t> để thoát</a:t>
            </a:r>
          </a:p>
        </p:txBody>
      </p:sp>
    </p:spTree>
    <p:extLst>
      <p:ext uri="{BB962C8B-B14F-4D97-AF65-F5344CB8AC3E}">
        <p14:creationId xmlns:p14="http://schemas.microsoft.com/office/powerpoint/2010/main" val="165761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Giới thiệu quản lý mã nguồn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E02ED-4629-4CEF-83B0-772B53A58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Xem lịch sử git log trên TortoiseGit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AADF1-4380-4B6A-AF3C-C354E1A9CB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203" y="907026"/>
            <a:ext cx="4455597" cy="2942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E26B8D-5DA0-4B67-8051-1277DA760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659" y="907026"/>
            <a:ext cx="3961632" cy="404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17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2D1A4-A276-3449-96EA-4D3D7BB44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Sửa đổi </a:t>
            </a:r>
            <a:r>
              <a:rPr lang="en-US">
                <a:sym typeface="Wingdings" pitchFamily="2" charset="2"/>
              </a:rPr>
              <a:t> commit</a:t>
            </a:r>
            <a:br>
              <a:rPr lang="en-US">
                <a:sym typeface="Wingdings" pitchFamily="2" charset="2"/>
              </a:rPr>
            </a:br>
            <a:r>
              <a:rPr lang="en-US">
                <a:sym typeface="Wingdings" pitchFamily="2" charset="2"/>
              </a:rPr>
              <a:t>Sửa đổi  hủy sửa đổi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25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CB4FD-8F6D-A44E-86AD-8D053E9C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Tình huống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402E3-5A1B-3E49-B552-19A8AFAB5F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/>
              <a:t>User sửa file ReadMe.md, thêm vào vài dòng text đồng thời tạo mới file demo.py </a:t>
            </a:r>
          </a:p>
        </p:txBody>
      </p:sp>
    </p:spTree>
    <p:extLst>
      <p:ext uri="{BB962C8B-B14F-4D97-AF65-F5344CB8AC3E}">
        <p14:creationId xmlns:p14="http://schemas.microsoft.com/office/powerpoint/2010/main" val="2712416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5DAC7-A1D3-3749-8906-E096C5BD9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Thêm file mới và sửa file đã 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C61DF-33FD-5E43-8EB2-68C8BC603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940545"/>
            <a:ext cx="8616000" cy="3694071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</a:t>
            </a:r>
            <a:r>
              <a:rPr lang="en-US" sz="2400" b="1">
                <a:solidFill>
                  <a:srgbClr val="7030A0"/>
                </a:solidFill>
                <a:latin typeface="RobotoMono Nerd Font" pitchFamily="2" charset="0"/>
                <a:ea typeface="RobotoMono Nerd Font" pitchFamily="2" charset="0"/>
              </a:rPr>
              <a:t>git status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On branch master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Changes to be committed: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  (use "git restore --staged &lt;file&gt;..." to unstage)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	</a:t>
            </a:r>
            <a:r>
              <a:rPr lang="en-US">
                <a:solidFill>
                  <a:srgbClr val="00B050"/>
                </a:solidFill>
                <a:latin typeface="RobotoMono Nerd Font" pitchFamily="2" charset="0"/>
                <a:ea typeface="RobotoMono Nerd Font" pitchFamily="2" charset="0"/>
              </a:rPr>
              <a:t>new file:   demo.py</a:t>
            </a:r>
          </a:p>
          <a:p>
            <a:pPr marL="114300" indent="0">
              <a:buNone/>
            </a:pPr>
            <a:endParaRPr lang="en-US">
              <a:latin typeface="RobotoMono Nerd Font" pitchFamily="2" charset="0"/>
              <a:ea typeface="RobotoMono Nerd Font" pitchFamily="2" charset="0"/>
            </a:endParaRP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Changes not staged for commit: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  (use "git add &lt;file&gt;..." to update what will be committed)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  (use "git restore &lt;file&gt;..." to discard changes in working directory)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	</a:t>
            </a:r>
            <a:r>
              <a:rPr lang="en-US">
                <a:solidFill>
                  <a:srgbClr val="FF0000"/>
                </a:solidFill>
                <a:latin typeface="RobotoMono Nerd Font" pitchFamily="2" charset="0"/>
                <a:ea typeface="RobotoMono Nerd Font" pitchFamily="2" charset="0"/>
              </a:rPr>
              <a:t>modified:   ReadMe.md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78ECF-3B42-A342-9F8B-6BFFB2B6F1D9}"/>
              </a:ext>
            </a:extLst>
          </p:cNvPr>
          <p:cNvSpPr txBox="1"/>
          <p:nvPr/>
        </p:nvSpPr>
        <p:spPr>
          <a:xfrm>
            <a:off x="4325509" y="2379518"/>
            <a:ext cx="1956021" cy="33855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1600"/>
              <a:t>File thêm mới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C0695B-72AF-4048-A614-E681C6F91B07}"/>
              </a:ext>
            </a:extLst>
          </p:cNvPr>
          <p:cNvSpPr txBox="1"/>
          <p:nvPr/>
        </p:nvSpPr>
        <p:spPr>
          <a:xfrm>
            <a:off x="4325508" y="4296062"/>
            <a:ext cx="1956021" cy="33855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1600"/>
              <a:t>File sửa đổi</a:t>
            </a:r>
          </a:p>
        </p:txBody>
      </p:sp>
    </p:spTree>
    <p:extLst>
      <p:ext uri="{BB962C8B-B14F-4D97-AF65-F5344CB8AC3E}">
        <p14:creationId xmlns:p14="http://schemas.microsoft.com/office/powerpoint/2010/main" val="154593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52A70-EAEA-AB42-8FF4-14D6B960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Có 4 khả năng user muốn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C94DE-4FA2-5649-8D5B-70C01925F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/>
              <a:t>Sửa nhầm file ReadMe.md, nên phải hủy thay đổi nhầm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/>
              <a:t>Muốn commit thay đổi file ReadMe.md và thêm cả file mới tạo demo.py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/>
              <a:t>Chỉ commit thay đổi file ReadMe.md, không commit file demo.py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/>
              <a:t>Hủy tất cả thay đổi với ReadMe.md và demo.py, đưa thư mục làm việc về trạng thái lần commit trước đó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55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8D6C8-3E51-2F4A-9C95-4DBAF61BC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TH1: Hủy thay đổi lên file ReadMe.md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49CCF-F5A5-0445-A9D1-3F67929AC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214" y="916509"/>
            <a:ext cx="8616000" cy="3912000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</a:t>
            </a:r>
            <a:r>
              <a:rPr lang="en-US" sz="2400" b="1">
                <a:solidFill>
                  <a:srgbClr val="7030A0"/>
                </a:solidFill>
                <a:latin typeface="RobotoMono Nerd Font" pitchFamily="2" charset="0"/>
                <a:ea typeface="RobotoMono Nerd Font" pitchFamily="2" charset="0"/>
              </a:rPr>
              <a:t>cat</a:t>
            </a: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 ReadMe.md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Hello World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Thêm thay đổi</a:t>
            </a:r>
          </a:p>
          <a:p>
            <a:pPr marL="114300" indent="0">
              <a:buNone/>
            </a:pPr>
            <a:endParaRPr lang="en-US">
              <a:latin typeface="RobotoMono Nerd Font" pitchFamily="2" charset="0"/>
              <a:ea typeface="RobotoMono Nerd Font" pitchFamily="2" charset="0"/>
            </a:endParaRPr>
          </a:p>
          <a:p>
            <a:pPr marL="114300" indent="0"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</a:t>
            </a:r>
            <a:r>
              <a:rPr lang="en-US" sz="2400" b="1">
                <a:solidFill>
                  <a:srgbClr val="7030A0"/>
                </a:solidFill>
                <a:latin typeface="RobotoMono Nerd Font" pitchFamily="2" charset="0"/>
                <a:ea typeface="RobotoMono Nerd Font" pitchFamily="2" charset="0"/>
              </a:rPr>
              <a:t>git restore </a:t>
            </a: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ReadMe.md</a:t>
            </a:r>
            <a:b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</a:br>
            <a:endParaRPr lang="en-US" sz="2400" b="1">
              <a:solidFill>
                <a:schemeClr val="bg2"/>
              </a:solidFill>
              <a:latin typeface="RobotoMono Nerd Font" pitchFamily="2" charset="0"/>
              <a:ea typeface="RobotoMono Nerd Font" pitchFamily="2" charset="0"/>
            </a:endParaRPr>
          </a:p>
          <a:p>
            <a:pPr marL="114300" indent="0"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</a:t>
            </a:r>
            <a:r>
              <a:rPr lang="en-US" sz="2400" b="1">
                <a:solidFill>
                  <a:srgbClr val="7030A0"/>
                </a:solidFill>
                <a:latin typeface="RobotoMono Nerd Font" pitchFamily="2" charset="0"/>
                <a:ea typeface="RobotoMono Nerd Font" pitchFamily="2" charset="0"/>
              </a:rPr>
              <a:t>cat </a:t>
            </a: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ReadMe.md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Hello World</a:t>
            </a:r>
          </a:p>
          <a:p>
            <a:pPr marL="114300" indent="0">
              <a:buNone/>
            </a:pPr>
            <a:endParaRPr lang="en-US" sz="2400" b="1">
              <a:solidFill>
                <a:schemeClr val="bg2"/>
              </a:solidFill>
              <a:latin typeface="RobotoMono Nerd Font" pitchFamily="2" charset="0"/>
              <a:ea typeface="RobotoMono Nerd Font" pitchFamily="2" charset="0"/>
            </a:endParaRP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8F690-74C1-7841-86AE-D82670B678B9}"/>
              </a:ext>
            </a:extLst>
          </p:cNvPr>
          <p:cNvSpPr txBox="1"/>
          <p:nvPr/>
        </p:nvSpPr>
        <p:spPr>
          <a:xfrm>
            <a:off x="4951927" y="1040836"/>
            <a:ext cx="4105237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Xem nội dung file ReadMe.md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29B5A-BA2B-314B-8E84-A0F19B8E02F1}"/>
              </a:ext>
            </a:extLst>
          </p:cNvPr>
          <p:cNvSpPr txBox="1"/>
          <p:nvPr/>
        </p:nvSpPr>
        <p:spPr>
          <a:xfrm>
            <a:off x="4951925" y="2236424"/>
            <a:ext cx="4105237" cy="707886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Hủy thay đổi, đưa nội dung về lần commit gần nhất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4326ED-98CE-6840-9767-6CEBA6762250}"/>
              </a:ext>
            </a:extLst>
          </p:cNvPr>
          <p:cNvSpPr txBox="1"/>
          <p:nvPr/>
        </p:nvSpPr>
        <p:spPr>
          <a:xfrm>
            <a:off x="4951925" y="3336235"/>
            <a:ext cx="4105237" cy="707886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Xem nội dung file ReadMe.md để thấy dòng chữ sửa đổi đã mất</a:t>
            </a:r>
          </a:p>
        </p:txBody>
      </p:sp>
    </p:spTree>
    <p:extLst>
      <p:ext uri="{BB962C8B-B14F-4D97-AF65-F5344CB8AC3E}">
        <p14:creationId xmlns:p14="http://schemas.microsoft.com/office/powerpoint/2010/main" val="2999475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462DE-F5EE-BA45-893E-F337852D7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TH2: staging cả ReadMe.md và demo.py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9E44FB-914B-2044-99A7-7190D7191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895081"/>
            <a:ext cx="8616000" cy="2582215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</a:t>
            </a:r>
            <a:r>
              <a:rPr lang="en-US" sz="2400" b="1">
                <a:solidFill>
                  <a:srgbClr val="7030A0"/>
                </a:solidFill>
                <a:latin typeface="RobotoMono Nerd Font" pitchFamily="2" charset="0"/>
                <a:ea typeface="RobotoMono Nerd Font" pitchFamily="2" charset="0"/>
              </a:rPr>
              <a:t>git add </a:t>
            </a: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demo.py ReadMe.md</a:t>
            </a:r>
          </a:p>
          <a:p>
            <a:pPr marL="114300" indent="0"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</a:t>
            </a:r>
            <a:r>
              <a:rPr lang="en-US" sz="2400" b="1">
                <a:solidFill>
                  <a:srgbClr val="7030A0"/>
                </a:solidFill>
                <a:latin typeface="RobotoMono Nerd Font" pitchFamily="2" charset="0"/>
                <a:ea typeface="RobotoMono Nerd Font" pitchFamily="2" charset="0"/>
              </a:rPr>
              <a:t>git status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On branch master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Changes to be committed: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  (use "git restore --staged &lt;file&gt;..." to unstage)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	modified:   ReadMe.md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	new file:   demo.py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339A84-8F42-384A-ACEE-2086BCAA4B5D}"/>
              </a:ext>
            </a:extLst>
          </p:cNvPr>
          <p:cNvSpPr txBox="1"/>
          <p:nvPr/>
        </p:nvSpPr>
        <p:spPr>
          <a:xfrm>
            <a:off x="5634508" y="995760"/>
            <a:ext cx="3065172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Cách này ghi rõ từng 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BF8E48-165F-F749-8CFD-2A6B6BA5172A}"/>
              </a:ext>
            </a:extLst>
          </p:cNvPr>
          <p:cNvSpPr/>
          <p:nvPr/>
        </p:nvSpPr>
        <p:spPr>
          <a:xfrm>
            <a:off x="355895" y="4143631"/>
            <a:ext cx="2396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</a:t>
            </a:r>
            <a:r>
              <a:rPr lang="en-US" sz="2400" b="1">
                <a:solidFill>
                  <a:srgbClr val="7030A0"/>
                </a:solidFill>
                <a:latin typeface="RobotoMono Nerd Font" pitchFamily="2" charset="0"/>
                <a:ea typeface="RobotoMono Nerd Font" pitchFamily="2" charset="0"/>
              </a:rPr>
              <a:t>git add </a:t>
            </a: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. </a:t>
            </a:r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D2851-A74A-BF43-9041-20CA4C7F07B1}"/>
              </a:ext>
            </a:extLst>
          </p:cNvPr>
          <p:cNvSpPr txBox="1"/>
          <p:nvPr/>
        </p:nvSpPr>
        <p:spPr>
          <a:xfrm>
            <a:off x="2752704" y="4205186"/>
            <a:ext cx="4878027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Cách này stage tất cả thêm, sửa, xóa</a:t>
            </a:r>
          </a:p>
        </p:txBody>
      </p:sp>
    </p:spTree>
    <p:extLst>
      <p:ext uri="{BB962C8B-B14F-4D97-AF65-F5344CB8AC3E}">
        <p14:creationId xmlns:p14="http://schemas.microsoft.com/office/powerpoint/2010/main" val="196846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CD3C08-6755-5C48-9AD9-ABFDF56AE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253" y="91577"/>
            <a:ext cx="6157860" cy="5051923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D3AB7853-20E9-5C40-AF1B-B4BA88089614}"/>
              </a:ext>
            </a:extLst>
          </p:cNvPr>
          <p:cNvSpPr/>
          <p:nvPr/>
        </p:nvSpPr>
        <p:spPr>
          <a:xfrm>
            <a:off x="1815921" y="64394"/>
            <a:ext cx="6555347" cy="5061398"/>
          </a:xfrm>
          <a:custGeom>
            <a:avLst/>
            <a:gdLst>
              <a:gd name="connsiteX0" fmla="*/ 1513268 w 6555347"/>
              <a:gd name="connsiteY0" fmla="*/ 1390919 h 5061398"/>
              <a:gd name="connsiteX1" fmla="*/ 1513268 w 6555347"/>
              <a:gd name="connsiteY1" fmla="*/ 1390919 h 5061398"/>
              <a:gd name="connsiteX2" fmla="*/ 1661375 w 6555347"/>
              <a:gd name="connsiteY2" fmla="*/ 1410237 h 5061398"/>
              <a:gd name="connsiteX3" fmla="*/ 1732209 w 6555347"/>
              <a:gd name="connsiteY3" fmla="*/ 1423116 h 5061398"/>
              <a:gd name="connsiteX4" fmla="*/ 1964028 w 6555347"/>
              <a:gd name="connsiteY4" fmla="*/ 1435995 h 5061398"/>
              <a:gd name="connsiteX5" fmla="*/ 2202287 w 6555347"/>
              <a:gd name="connsiteY5" fmla="*/ 1429555 h 5061398"/>
              <a:gd name="connsiteX6" fmla="*/ 2221606 w 6555347"/>
              <a:gd name="connsiteY6" fmla="*/ 1423116 h 5061398"/>
              <a:gd name="connsiteX7" fmla="*/ 2292440 w 6555347"/>
              <a:gd name="connsiteY7" fmla="*/ 1403798 h 5061398"/>
              <a:gd name="connsiteX8" fmla="*/ 2305318 w 6555347"/>
              <a:gd name="connsiteY8" fmla="*/ 1345843 h 5061398"/>
              <a:gd name="connsiteX9" fmla="*/ 2311758 w 6555347"/>
              <a:gd name="connsiteY9" fmla="*/ 1294327 h 5061398"/>
              <a:gd name="connsiteX10" fmla="*/ 2331076 w 6555347"/>
              <a:gd name="connsiteY10" fmla="*/ 1217054 h 5061398"/>
              <a:gd name="connsiteX11" fmla="*/ 2337516 w 6555347"/>
              <a:gd name="connsiteY11" fmla="*/ 1165538 h 5061398"/>
              <a:gd name="connsiteX12" fmla="*/ 2350394 w 6555347"/>
              <a:gd name="connsiteY12" fmla="*/ 1036750 h 5061398"/>
              <a:gd name="connsiteX13" fmla="*/ 2356834 w 6555347"/>
              <a:gd name="connsiteY13" fmla="*/ 811369 h 5061398"/>
              <a:gd name="connsiteX14" fmla="*/ 2343955 w 6555347"/>
              <a:gd name="connsiteY14" fmla="*/ 663262 h 5061398"/>
              <a:gd name="connsiteX15" fmla="*/ 2350394 w 6555347"/>
              <a:gd name="connsiteY15" fmla="*/ 611747 h 5061398"/>
              <a:gd name="connsiteX16" fmla="*/ 2356834 w 6555347"/>
              <a:gd name="connsiteY16" fmla="*/ 592429 h 5061398"/>
              <a:gd name="connsiteX17" fmla="*/ 2363273 w 6555347"/>
              <a:gd name="connsiteY17" fmla="*/ 553792 h 5061398"/>
              <a:gd name="connsiteX18" fmla="*/ 2369713 w 6555347"/>
              <a:gd name="connsiteY18" fmla="*/ 534474 h 5061398"/>
              <a:gd name="connsiteX19" fmla="*/ 2376152 w 6555347"/>
              <a:gd name="connsiteY19" fmla="*/ 508716 h 5061398"/>
              <a:gd name="connsiteX20" fmla="*/ 2395471 w 6555347"/>
              <a:gd name="connsiteY20" fmla="*/ 418564 h 5061398"/>
              <a:gd name="connsiteX21" fmla="*/ 2408349 w 6555347"/>
              <a:gd name="connsiteY21" fmla="*/ 379927 h 5061398"/>
              <a:gd name="connsiteX22" fmla="*/ 2421228 w 6555347"/>
              <a:gd name="connsiteY22" fmla="*/ 360609 h 5061398"/>
              <a:gd name="connsiteX23" fmla="*/ 2537138 w 6555347"/>
              <a:gd name="connsiteY23" fmla="*/ 283336 h 5061398"/>
              <a:gd name="connsiteX24" fmla="*/ 2556456 w 6555347"/>
              <a:gd name="connsiteY24" fmla="*/ 276896 h 5061398"/>
              <a:gd name="connsiteX25" fmla="*/ 2633730 w 6555347"/>
              <a:gd name="connsiteY25" fmla="*/ 238260 h 5061398"/>
              <a:gd name="connsiteX26" fmla="*/ 2698124 w 6555347"/>
              <a:gd name="connsiteY26" fmla="*/ 206062 h 5061398"/>
              <a:gd name="connsiteX27" fmla="*/ 2736761 w 6555347"/>
              <a:gd name="connsiteY27" fmla="*/ 199623 h 5061398"/>
              <a:gd name="connsiteX28" fmla="*/ 2801155 w 6555347"/>
              <a:gd name="connsiteY28" fmla="*/ 173865 h 5061398"/>
              <a:gd name="connsiteX29" fmla="*/ 2846231 w 6555347"/>
              <a:gd name="connsiteY29" fmla="*/ 167426 h 5061398"/>
              <a:gd name="connsiteX30" fmla="*/ 2884868 w 6555347"/>
              <a:gd name="connsiteY30" fmla="*/ 154547 h 5061398"/>
              <a:gd name="connsiteX31" fmla="*/ 2981459 w 6555347"/>
              <a:gd name="connsiteY31" fmla="*/ 135229 h 5061398"/>
              <a:gd name="connsiteX32" fmla="*/ 3181082 w 6555347"/>
              <a:gd name="connsiteY32" fmla="*/ 77274 h 5061398"/>
              <a:gd name="connsiteX33" fmla="*/ 3296992 w 6555347"/>
              <a:gd name="connsiteY33" fmla="*/ 51516 h 5061398"/>
              <a:gd name="connsiteX34" fmla="*/ 3361386 w 6555347"/>
              <a:gd name="connsiteY34" fmla="*/ 45076 h 5061398"/>
              <a:gd name="connsiteX35" fmla="*/ 3406462 w 6555347"/>
              <a:gd name="connsiteY35" fmla="*/ 38637 h 5061398"/>
              <a:gd name="connsiteX36" fmla="*/ 3515933 w 6555347"/>
              <a:gd name="connsiteY36" fmla="*/ 25758 h 5061398"/>
              <a:gd name="connsiteX37" fmla="*/ 3599645 w 6555347"/>
              <a:gd name="connsiteY37" fmla="*/ 12879 h 5061398"/>
              <a:gd name="connsiteX38" fmla="*/ 3773510 w 6555347"/>
              <a:gd name="connsiteY38" fmla="*/ 0 h 5061398"/>
              <a:gd name="connsiteX39" fmla="*/ 4256468 w 6555347"/>
              <a:gd name="connsiteY39" fmla="*/ 6440 h 5061398"/>
              <a:gd name="connsiteX40" fmla="*/ 4520485 w 6555347"/>
              <a:gd name="connsiteY40" fmla="*/ 12879 h 5061398"/>
              <a:gd name="connsiteX41" fmla="*/ 4604197 w 6555347"/>
              <a:gd name="connsiteY41" fmla="*/ 25758 h 5061398"/>
              <a:gd name="connsiteX42" fmla="*/ 4694349 w 6555347"/>
              <a:gd name="connsiteY42" fmla="*/ 32198 h 5061398"/>
              <a:gd name="connsiteX43" fmla="*/ 4765183 w 6555347"/>
              <a:gd name="connsiteY43" fmla="*/ 51516 h 5061398"/>
              <a:gd name="connsiteX44" fmla="*/ 4855335 w 6555347"/>
              <a:gd name="connsiteY44" fmla="*/ 64395 h 5061398"/>
              <a:gd name="connsiteX45" fmla="*/ 4874654 w 6555347"/>
              <a:gd name="connsiteY45" fmla="*/ 70834 h 5061398"/>
              <a:gd name="connsiteX46" fmla="*/ 5042079 w 6555347"/>
              <a:gd name="connsiteY46" fmla="*/ 96592 h 5061398"/>
              <a:gd name="connsiteX47" fmla="*/ 5157989 w 6555347"/>
              <a:gd name="connsiteY47" fmla="*/ 115910 h 5061398"/>
              <a:gd name="connsiteX48" fmla="*/ 5183747 w 6555347"/>
              <a:gd name="connsiteY48" fmla="*/ 122350 h 5061398"/>
              <a:gd name="connsiteX49" fmla="*/ 5286778 w 6555347"/>
              <a:gd name="connsiteY49" fmla="*/ 141668 h 5061398"/>
              <a:gd name="connsiteX50" fmla="*/ 5383369 w 6555347"/>
              <a:gd name="connsiteY50" fmla="*/ 154547 h 5061398"/>
              <a:gd name="connsiteX51" fmla="*/ 5415566 w 6555347"/>
              <a:gd name="connsiteY51" fmla="*/ 160986 h 5061398"/>
              <a:gd name="connsiteX52" fmla="*/ 5518597 w 6555347"/>
              <a:gd name="connsiteY52" fmla="*/ 173865 h 5061398"/>
              <a:gd name="connsiteX53" fmla="*/ 5640947 w 6555347"/>
              <a:gd name="connsiteY53" fmla="*/ 186744 h 5061398"/>
              <a:gd name="connsiteX54" fmla="*/ 5666704 w 6555347"/>
              <a:gd name="connsiteY54" fmla="*/ 193183 h 5061398"/>
              <a:gd name="connsiteX55" fmla="*/ 5930721 w 6555347"/>
              <a:gd name="connsiteY55" fmla="*/ 212502 h 5061398"/>
              <a:gd name="connsiteX56" fmla="*/ 6027313 w 6555347"/>
              <a:gd name="connsiteY56" fmla="*/ 225381 h 5061398"/>
              <a:gd name="connsiteX57" fmla="*/ 6085268 w 6555347"/>
              <a:gd name="connsiteY57" fmla="*/ 238260 h 5061398"/>
              <a:gd name="connsiteX58" fmla="*/ 6104586 w 6555347"/>
              <a:gd name="connsiteY58" fmla="*/ 251138 h 5061398"/>
              <a:gd name="connsiteX59" fmla="*/ 6117465 w 6555347"/>
              <a:gd name="connsiteY59" fmla="*/ 270457 h 5061398"/>
              <a:gd name="connsiteX60" fmla="*/ 6156102 w 6555347"/>
              <a:gd name="connsiteY60" fmla="*/ 328412 h 5061398"/>
              <a:gd name="connsiteX61" fmla="*/ 6188299 w 6555347"/>
              <a:gd name="connsiteY61" fmla="*/ 392806 h 5061398"/>
              <a:gd name="connsiteX62" fmla="*/ 6201178 w 6555347"/>
              <a:gd name="connsiteY62" fmla="*/ 431443 h 5061398"/>
              <a:gd name="connsiteX63" fmla="*/ 6220496 w 6555347"/>
              <a:gd name="connsiteY63" fmla="*/ 463640 h 5061398"/>
              <a:gd name="connsiteX64" fmla="*/ 6278451 w 6555347"/>
              <a:gd name="connsiteY64" fmla="*/ 598868 h 5061398"/>
              <a:gd name="connsiteX65" fmla="*/ 6336406 w 6555347"/>
              <a:gd name="connsiteY65" fmla="*/ 746975 h 5061398"/>
              <a:gd name="connsiteX66" fmla="*/ 6368603 w 6555347"/>
              <a:gd name="connsiteY66" fmla="*/ 862885 h 5061398"/>
              <a:gd name="connsiteX67" fmla="*/ 6387921 w 6555347"/>
              <a:gd name="connsiteY67" fmla="*/ 927279 h 5061398"/>
              <a:gd name="connsiteX68" fmla="*/ 6400800 w 6555347"/>
              <a:gd name="connsiteY68" fmla="*/ 953037 h 5061398"/>
              <a:gd name="connsiteX69" fmla="*/ 6420118 w 6555347"/>
              <a:gd name="connsiteY69" fmla="*/ 1023871 h 5061398"/>
              <a:gd name="connsiteX70" fmla="*/ 6445876 w 6555347"/>
              <a:gd name="connsiteY70" fmla="*/ 1088265 h 5061398"/>
              <a:gd name="connsiteX71" fmla="*/ 6465194 w 6555347"/>
              <a:gd name="connsiteY71" fmla="*/ 1159099 h 5061398"/>
              <a:gd name="connsiteX72" fmla="*/ 6490952 w 6555347"/>
              <a:gd name="connsiteY72" fmla="*/ 1229933 h 5061398"/>
              <a:gd name="connsiteX73" fmla="*/ 6529589 w 6555347"/>
              <a:gd name="connsiteY73" fmla="*/ 1423116 h 5061398"/>
              <a:gd name="connsiteX74" fmla="*/ 6536028 w 6555347"/>
              <a:gd name="connsiteY74" fmla="*/ 1539026 h 5061398"/>
              <a:gd name="connsiteX75" fmla="*/ 6548907 w 6555347"/>
              <a:gd name="connsiteY75" fmla="*/ 1642057 h 5061398"/>
              <a:gd name="connsiteX76" fmla="*/ 6555347 w 6555347"/>
              <a:gd name="connsiteY76" fmla="*/ 1783724 h 5061398"/>
              <a:gd name="connsiteX77" fmla="*/ 6548907 w 6555347"/>
              <a:gd name="connsiteY77" fmla="*/ 2607972 h 5061398"/>
              <a:gd name="connsiteX78" fmla="*/ 6536028 w 6555347"/>
              <a:gd name="connsiteY78" fmla="*/ 2717443 h 5061398"/>
              <a:gd name="connsiteX79" fmla="*/ 6529589 w 6555347"/>
              <a:gd name="connsiteY79" fmla="*/ 2814034 h 5061398"/>
              <a:gd name="connsiteX80" fmla="*/ 6523149 w 6555347"/>
              <a:gd name="connsiteY80" fmla="*/ 2981460 h 5061398"/>
              <a:gd name="connsiteX81" fmla="*/ 6516710 w 6555347"/>
              <a:gd name="connsiteY81" fmla="*/ 3200400 h 5061398"/>
              <a:gd name="connsiteX82" fmla="*/ 6490952 w 6555347"/>
              <a:gd name="connsiteY82" fmla="*/ 3329189 h 5061398"/>
              <a:gd name="connsiteX83" fmla="*/ 6484513 w 6555347"/>
              <a:gd name="connsiteY83" fmla="*/ 3348507 h 5061398"/>
              <a:gd name="connsiteX84" fmla="*/ 6471634 w 6555347"/>
              <a:gd name="connsiteY84" fmla="*/ 3412902 h 5061398"/>
              <a:gd name="connsiteX85" fmla="*/ 6458755 w 6555347"/>
              <a:gd name="connsiteY85" fmla="*/ 3470857 h 5061398"/>
              <a:gd name="connsiteX86" fmla="*/ 6432997 w 6555347"/>
              <a:gd name="connsiteY86" fmla="*/ 3631843 h 5061398"/>
              <a:gd name="connsiteX87" fmla="*/ 6420118 w 6555347"/>
              <a:gd name="connsiteY87" fmla="*/ 3696237 h 5061398"/>
              <a:gd name="connsiteX88" fmla="*/ 6394361 w 6555347"/>
              <a:gd name="connsiteY88" fmla="*/ 3773510 h 5061398"/>
              <a:gd name="connsiteX89" fmla="*/ 6387921 w 6555347"/>
              <a:gd name="connsiteY89" fmla="*/ 3792829 h 5061398"/>
              <a:gd name="connsiteX90" fmla="*/ 6349285 w 6555347"/>
              <a:gd name="connsiteY90" fmla="*/ 3870102 h 5061398"/>
              <a:gd name="connsiteX91" fmla="*/ 6342845 w 6555347"/>
              <a:gd name="connsiteY91" fmla="*/ 3895860 h 5061398"/>
              <a:gd name="connsiteX92" fmla="*/ 6304209 w 6555347"/>
              <a:gd name="connsiteY92" fmla="*/ 3986012 h 5061398"/>
              <a:gd name="connsiteX93" fmla="*/ 6259133 w 6555347"/>
              <a:gd name="connsiteY93" fmla="*/ 4101921 h 5061398"/>
              <a:gd name="connsiteX94" fmla="*/ 6233375 w 6555347"/>
              <a:gd name="connsiteY94" fmla="*/ 4172755 h 5061398"/>
              <a:gd name="connsiteX95" fmla="*/ 6220496 w 6555347"/>
              <a:gd name="connsiteY95" fmla="*/ 4192074 h 5061398"/>
              <a:gd name="connsiteX96" fmla="*/ 6201178 w 6555347"/>
              <a:gd name="connsiteY96" fmla="*/ 4230710 h 5061398"/>
              <a:gd name="connsiteX97" fmla="*/ 6181859 w 6555347"/>
              <a:gd name="connsiteY97" fmla="*/ 4275786 h 5061398"/>
              <a:gd name="connsiteX98" fmla="*/ 6123904 w 6555347"/>
              <a:gd name="connsiteY98" fmla="*/ 4365938 h 5061398"/>
              <a:gd name="connsiteX99" fmla="*/ 6040192 w 6555347"/>
              <a:gd name="connsiteY99" fmla="*/ 4488288 h 5061398"/>
              <a:gd name="connsiteX100" fmla="*/ 5988676 w 6555347"/>
              <a:gd name="connsiteY100" fmla="*/ 4559121 h 5061398"/>
              <a:gd name="connsiteX101" fmla="*/ 5943600 w 6555347"/>
              <a:gd name="connsiteY101" fmla="*/ 4610637 h 5061398"/>
              <a:gd name="connsiteX102" fmla="*/ 5930721 w 6555347"/>
              <a:gd name="connsiteY102" fmla="*/ 4629955 h 5061398"/>
              <a:gd name="connsiteX103" fmla="*/ 5892085 w 6555347"/>
              <a:gd name="connsiteY103" fmla="*/ 4675031 h 5061398"/>
              <a:gd name="connsiteX104" fmla="*/ 5866327 w 6555347"/>
              <a:gd name="connsiteY104" fmla="*/ 4700789 h 5061398"/>
              <a:gd name="connsiteX105" fmla="*/ 5853448 w 6555347"/>
              <a:gd name="connsiteY105" fmla="*/ 4720107 h 5061398"/>
              <a:gd name="connsiteX106" fmla="*/ 5834130 w 6555347"/>
              <a:gd name="connsiteY106" fmla="*/ 4732986 h 5061398"/>
              <a:gd name="connsiteX107" fmla="*/ 5814811 w 6555347"/>
              <a:gd name="connsiteY107" fmla="*/ 4758744 h 5061398"/>
              <a:gd name="connsiteX108" fmla="*/ 5776175 w 6555347"/>
              <a:gd name="connsiteY108" fmla="*/ 4797381 h 5061398"/>
              <a:gd name="connsiteX109" fmla="*/ 5750417 w 6555347"/>
              <a:gd name="connsiteY109" fmla="*/ 4836017 h 5061398"/>
              <a:gd name="connsiteX110" fmla="*/ 5718220 w 6555347"/>
              <a:gd name="connsiteY110" fmla="*/ 4868214 h 5061398"/>
              <a:gd name="connsiteX111" fmla="*/ 5679583 w 6555347"/>
              <a:gd name="connsiteY111" fmla="*/ 4913291 h 5061398"/>
              <a:gd name="connsiteX112" fmla="*/ 5608749 w 6555347"/>
              <a:gd name="connsiteY112" fmla="*/ 4951927 h 5061398"/>
              <a:gd name="connsiteX113" fmla="*/ 5531476 w 6555347"/>
              <a:gd name="connsiteY113" fmla="*/ 4977685 h 5061398"/>
              <a:gd name="connsiteX114" fmla="*/ 5428445 w 6555347"/>
              <a:gd name="connsiteY114" fmla="*/ 4990564 h 5061398"/>
              <a:gd name="connsiteX115" fmla="*/ 5248141 w 6555347"/>
              <a:gd name="connsiteY115" fmla="*/ 4997003 h 5061398"/>
              <a:gd name="connsiteX116" fmla="*/ 5016321 w 6555347"/>
              <a:gd name="connsiteY116" fmla="*/ 5016321 h 5061398"/>
              <a:gd name="connsiteX117" fmla="*/ 4971245 w 6555347"/>
              <a:gd name="connsiteY117" fmla="*/ 5022761 h 5061398"/>
              <a:gd name="connsiteX118" fmla="*/ 4359499 w 6555347"/>
              <a:gd name="connsiteY118" fmla="*/ 5029200 h 5061398"/>
              <a:gd name="connsiteX119" fmla="*/ 4198513 w 6555347"/>
              <a:gd name="connsiteY119" fmla="*/ 5042079 h 5061398"/>
              <a:gd name="connsiteX120" fmla="*/ 3651161 w 6555347"/>
              <a:gd name="connsiteY120" fmla="*/ 5048519 h 5061398"/>
              <a:gd name="connsiteX121" fmla="*/ 3290552 w 6555347"/>
              <a:gd name="connsiteY121" fmla="*/ 5054958 h 5061398"/>
              <a:gd name="connsiteX122" fmla="*/ 2723882 w 6555347"/>
              <a:gd name="connsiteY122" fmla="*/ 5061398 h 5061398"/>
              <a:gd name="connsiteX123" fmla="*/ 2073499 w 6555347"/>
              <a:gd name="connsiteY123" fmla="*/ 5054958 h 5061398"/>
              <a:gd name="connsiteX124" fmla="*/ 1815921 w 6555347"/>
              <a:gd name="connsiteY124" fmla="*/ 5042079 h 5061398"/>
              <a:gd name="connsiteX125" fmla="*/ 1790164 w 6555347"/>
              <a:gd name="connsiteY125" fmla="*/ 5035640 h 5061398"/>
              <a:gd name="connsiteX126" fmla="*/ 1667814 w 6555347"/>
              <a:gd name="connsiteY126" fmla="*/ 5022761 h 5061398"/>
              <a:gd name="connsiteX127" fmla="*/ 1609859 w 6555347"/>
              <a:gd name="connsiteY127" fmla="*/ 5016321 h 5061398"/>
              <a:gd name="connsiteX128" fmla="*/ 1506828 w 6555347"/>
              <a:gd name="connsiteY128" fmla="*/ 4997003 h 5061398"/>
              <a:gd name="connsiteX129" fmla="*/ 1287887 w 6555347"/>
              <a:gd name="connsiteY129" fmla="*/ 4964806 h 5061398"/>
              <a:gd name="connsiteX130" fmla="*/ 1107583 w 6555347"/>
              <a:gd name="connsiteY130" fmla="*/ 4932609 h 5061398"/>
              <a:gd name="connsiteX131" fmla="*/ 1075386 w 6555347"/>
              <a:gd name="connsiteY131" fmla="*/ 4926169 h 5061398"/>
              <a:gd name="connsiteX132" fmla="*/ 1036749 w 6555347"/>
              <a:gd name="connsiteY132" fmla="*/ 4913291 h 5061398"/>
              <a:gd name="connsiteX133" fmla="*/ 1010992 w 6555347"/>
              <a:gd name="connsiteY133" fmla="*/ 4906851 h 5061398"/>
              <a:gd name="connsiteX134" fmla="*/ 978794 w 6555347"/>
              <a:gd name="connsiteY134" fmla="*/ 4893972 h 5061398"/>
              <a:gd name="connsiteX135" fmla="*/ 953037 w 6555347"/>
              <a:gd name="connsiteY135" fmla="*/ 4887533 h 5061398"/>
              <a:gd name="connsiteX136" fmla="*/ 901521 w 6555347"/>
              <a:gd name="connsiteY136" fmla="*/ 4868214 h 5061398"/>
              <a:gd name="connsiteX137" fmla="*/ 862885 w 6555347"/>
              <a:gd name="connsiteY137" fmla="*/ 4855336 h 5061398"/>
              <a:gd name="connsiteX138" fmla="*/ 837127 w 6555347"/>
              <a:gd name="connsiteY138" fmla="*/ 4848896 h 5061398"/>
              <a:gd name="connsiteX139" fmla="*/ 785611 w 6555347"/>
              <a:gd name="connsiteY139" fmla="*/ 4823138 h 5061398"/>
              <a:gd name="connsiteX140" fmla="*/ 740535 w 6555347"/>
              <a:gd name="connsiteY140" fmla="*/ 4803820 h 5061398"/>
              <a:gd name="connsiteX141" fmla="*/ 714778 w 6555347"/>
              <a:gd name="connsiteY141" fmla="*/ 4784502 h 5061398"/>
              <a:gd name="connsiteX142" fmla="*/ 669702 w 6555347"/>
              <a:gd name="connsiteY142" fmla="*/ 4771623 h 5061398"/>
              <a:gd name="connsiteX143" fmla="*/ 585989 w 6555347"/>
              <a:gd name="connsiteY143" fmla="*/ 4732986 h 5061398"/>
              <a:gd name="connsiteX144" fmla="*/ 547352 w 6555347"/>
              <a:gd name="connsiteY144" fmla="*/ 4720107 h 5061398"/>
              <a:gd name="connsiteX145" fmla="*/ 495837 w 6555347"/>
              <a:gd name="connsiteY145" fmla="*/ 4707229 h 5061398"/>
              <a:gd name="connsiteX146" fmla="*/ 418564 w 6555347"/>
              <a:gd name="connsiteY146" fmla="*/ 4694350 h 5061398"/>
              <a:gd name="connsiteX147" fmla="*/ 360609 w 6555347"/>
              <a:gd name="connsiteY147" fmla="*/ 4681471 h 5061398"/>
              <a:gd name="connsiteX148" fmla="*/ 334851 w 6555347"/>
              <a:gd name="connsiteY148" fmla="*/ 4675031 h 5061398"/>
              <a:gd name="connsiteX149" fmla="*/ 212502 w 6555347"/>
              <a:gd name="connsiteY149" fmla="*/ 4642834 h 5061398"/>
              <a:gd name="connsiteX150" fmla="*/ 186744 w 6555347"/>
              <a:gd name="connsiteY150" fmla="*/ 4629955 h 5061398"/>
              <a:gd name="connsiteX151" fmla="*/ 128789 w 6555347"/>
              <a:gd name="connsiteY151" fmla="*/ 4578440 h 5061398"/>
              <a:gd name="connsiteX152" fmla="*/ 70834 w 6555347"/>
              <a:gd name="connsiteY152" fmla="*/ 4526924 h 5061398"/>
              <a:gd name="connsiteX153" fmla="*/ 38637 w 6555347"/>
              <a:gd name="connsiteY153" fmla="*/ 4462530 h 5061398"/>
              <a:gd name="connsiteX154" fmla="*/ 19318 w 6555347"/>
              <a:gd name="connsiteY154" fmla="*/ 4430333 h 5061398"/>
              <a:gd name="connsiteX155" fmla="*/ 12879 w 6555347"/>
              <a:gd name="connsiteY155" fmla="*/ 4385257 h 5061398"/>
              <a:gd name="connsiteX156" fmla="*/ 6440 w 6555347"/>
              <a:gd name="connsiteY156" fmla="*/ 4359499 h 5061398"/>
              <a:gd name="connsiteX157" fmla="*/ 0 w 6555347"/>
              <a:gd name="connsiteY157" fmla="*/ 4224271 h 5061398"/>
              <a:gd name="connsiteX158" fmla="*/ 6440 w 6555347"/>
              <a:gd name="connsiteY158" fmla="*/ 4166316 h 5061398"/>
              <a:gd name="connsiteX159" fmla="*/ 12879 w 6555347"/>
              <a:gd name="connsiteY159" fmla="*/ 4134119 h 5061398"/>
              <a:gd name="connsiteX160" fmla="*/ 19318 w 6555347"/>
              <a:gd name="connsiteY160" fmla="*/ 4089043 h 5061398"/>
              <a:gd name="connsiteX161" fmla="*/ 25758 w 6555347"/>
              <a:gd name="connsiteY161" fmla="*/ 4056845 h 5061398"/>
              <a:gd name="connsiteX162" fmla="*/ 38637 w 6555347"/>
              <a:gd name="connsiteY162" fmla="*/ 3947375 h 5061398"/>
              <a:gd name="connsiteX163" fmla="*/ 51516 w 6555347"/>
              <a:gd name="connsiteY163" fmla="*/ 3889420 h 5061398"/>
              <a:gd name="connsiteX164" fmla="*/ 64394 w 6555347"/>
              <a:gd name="connsiteY164" fmla="*/ 3844344 h 5061398"/>
              <a:gd name="connsiteX165" fmla="*/ 83713 w 6555347"/>
              <a:gd name="connsiteY165" fmla="*/ 3799268 h 5061398"/>
              <a:gd name="connsiteX166" fmla="*/ 148107 w 6555347"/>
              <a:gd name="connsiteY166" fmla="*/ 3625403 h 5061398"/>
              <a:gd name="connsiteX167" fmla="*/ 180304 w 6555347"/>
              <a:gd name="connsiteY167" fmla="*/ 3573888 h 5061398"/>
              <a:gd name="connsiteX168" fmla="*/ 199623 w 6555347"/>
              <a:gd name="connsiteY168" fmla="*/ 3548130 h 5061398"/>
              <a:gd name="connsiteX169" fmla="*/ 231820 w 6555347"/>
              <a:gd name="connsiteY169" fmla="*/ 3490175 h 5061398"/>
              <a:gd name="connsiteX170" fmla="*/ 264017 w 6555347"/>
              <a:gd name="connsiteY170" fmla="*/ 3445099 h 5061398"/>
              <a:gd name="connsiteX171" fmla="*/ 315533 w 6555347"/>
              <a:gd name="connsiteY171" fmla="*/ 3380705 h 5061398"/>
              <a:gd name="connsiteX172" fmla="*/ 437882 w 6555347"/>
              <a:gd name="connsiteY172" fmla="*/ 3245476 h 5061398"/>
              <a:gd name="connsiteX173" fmla="*/ 476518 w 6555347"/>
              <a:gd name="connsiteY173" fmla="*/ 3200400 h 5061398"/>
              <a:gd name="connsiteX174" fmla="*/ 528034 w 6555347"/>
              <a:gd name="connsiteY174" fmla="*/ 3148885 h 5061398"/>
              <a:gd name="connsiteX175" fmla="*/ 540913 w 6555347"/>
              <a:gd name="connsiteY175" fmla="*/ 3129567 h 5061398"/>
              <a:gd name="connsiteX176" fmla="*/ 585989 w 6555347"/>
              <a:gd name="connsiteY176" fmla="*/ 3084491 h 5061398"/>
              <a:gd name="connsiteX177" fmla="*/ 605307 w 6555347"/>
              <a:gd name="connsiteY177" fmla="*/ 3071612 h 5061398"/>
              <a:gd name="connsiteX178" fmla="*/ 701899 w 6555347"/>
              <a:gd name="connsiteY178" fmla="*/ 2994338 h 5061398"/>
              <a:gd name="connsiteX179" fmla="*/ 701899 w 6555347"/>
              <a:gd name="connsiteY179" fmla="*/ 2994338 h 5061398"/>
              <a:gd name="connsiteX180" fmla="*/ 727656 w 6555347"/>
              <a:gd name="connsiteY180" fmla="*/ 2968581 h 5061398"/>
              <a:gd name="connsiteX181" fmla="*/ 817809 w 6555347"/>
              <a:gd name="connsiteY181" fmla="*/ 2904186 h 5061398"/>
              <a:gd name="connsiteX182" fmla="*/ 837127 w 6555347"/>
              <a:gd name="connsiteY182" fmla="*/ 2884868 h 5061398"/>
              <a:gd name="connsiteX183" fmla="*/ 895082 w 6555347"/>
              <a:gd name="connsiteY183" fmla="*/ 2852671 h 5061398"/>
              <a:gd name="connsiteX184" fmla="*/ 940158 w 6555347"/>
              <a:gd name="connsiteY184" fmla="*/ 2826913 h 5061398"/>
              <a:gd name="connsiteX185" fmla="*/ 1017431 w 6555347"/>
              <a:gd name="connsiteY185" fmla="*/ 2768958 h 5061398"/>
              <a:gd name="connsiteX186" fmla="*/ 1043189 w 6555347"/>
              <a:gd name="connsiteY186" fmla="*/ 2749640 h 5061398"/>
              <a:gd name="connsiteX187" fmla="*/ 1101144 w 6555347"/>
              <a:gd name="connsiteY187" fmla="*/ 2711003 h 5061398"/>
              <a:gd name="connsiteX188" fmla="*/ 1171978 w 6555347"/>
              <a:gd name="connsiteY188" fmla="*/ 2646609 h 5061398"/>
              <a:gd name="connsiteX189" fmla="*/ 1204175 w 6555347"/>
              <a:gd name="connsiteY189" fmla="*/ 2627291 h 5061398"/>
              <a:gd name="connsiteX190" fmla="*/ 1229933 w 6555347"/>
              <a:gd name="connsiteY190" fmla="*/ 2595093 h 5061398"/>
              <a:gd name="connsiteX191" fmla="*/ 1287887 w 6555347"/>
              <a:gd name="connsiteY191" fmla="*/ 2517820 h 5061398"/>
              <a:gd name="connsiteX192" fmla="*/ 1320085 w 6555347"/>
              <a:gd name="connsiteY192" fmla="*/ 2472744 h 5061398"/>
              <a:gd name="connsiteX193" fmla="*/ 1339403 w 6555347"/>
              <a:gd name="connsiteY193" fmla="*/ 2446986 h 5061398"/>
              <a:gd name="connsiteX194" fmla="*/ 1365161 w 6555347"/>
              <a:gd name="connsiteY194" fmla="*/ 2408350 h 5061398"/>
              <a:gd name="connsiteX195" fmla="*/ 1410237 w 6555347"/>
              <a:gd name="connsiteY195" fmla="*/ 2350395 h 5061398"/>
              <a:gd name="connsiteX196" fmla="*/ 1442434 w 6555347"/>
              <a:gd name="connsiteY196" fmla="*/ 2305319 h 5061398"/>
              <a:gd name="connsiteX197" fmla="*/ 1448873 w 6555347"/>
              <a:gd name="connsiteY197" fmla="*/ 2286000 h 5061398"/>
              <a:gd name="connsiteX198" fmla="*/ 1461752 w 6555347"/>
              <a:gd name="connsiteY198" fmla="*/ 2266682 h 5061398"/>
              <a:gd name="connsiteX199" fmla="*/ 1468192 w 6555347"/>
              <a:gd name="connsiteY199" fmla="*/ 2240924 h 5061398"/>
              <a:gd name="connsiteX200" fmla="*/ 1474631 w 6555347"/>
              <a:gd name="connsiteY200" fmla="*/ 2221606 h 5061398"/>
              <a:gd name="connsiteX201" fmla="*/ 1481071 w 6555347"/>
              <a:gd name="connsiteY201" fmla="*/ 2195848 h 5061398"/>
              <a:gd name="connsiteX202" fmla="*/ 1493949 w 6555347"/>
              <a:gd name="connsiteY202" fmla="*/ 2170091 h 5061398"/>
              <a:gd name="connsiteX203" fmla="*/ 1500389 w 6555347"/>
              <a:gd name="connsiteY203" fmla="*/ 2125014 h 5061398"/>
              <a:gd name="connsiteX204" fmla="*/ 1506828 w 6555347"/>
              <a:gd name="connsiteY204" fmla="*/ 2099257 h 5061398"/>
              <a:gd name="connsiteX205" fmla="*/ 1513268 w 6555347"/>
              <a:gd name="connsiteY205" fmla="*/ 2041302 h 5061398"/>
              <a:gd name="connsiteX206" fmla="*/ 1526147 w 6555347"/>
              <a:gd name="connsiteY206" fmla="*/ 1918952 h 5061398"/>
              <a:gd name="connsiteX207" fmla="*/ 1526147 w 6555347"/>
              <a:gd name="connsiteY207" fmla="*/ 1687133 h 5061398"/>
              <a:gd name="connsiteX208" fmla="*/ 1513268 w 6555347"/>
              <a:gd name="connsiteY208" fmla="*/ 1629178 h 5061398"/>
              <a:gd name="connsiteX209" fmla="*/ 1500389 w 6555347"/>
              <a:gd name="connsiteY209" fmla="*/ 1590541 h 5061398"/>
              <a:gd name="connsiteX210" fmla="*/ 1493949 w 6555347"/>
              <a:gd name="connsiteY210" fmla="*/ 1571223 h 5061398"/>
              <a:gd name="connsiteX211" fmla="*/ 1500389 w 6555347"/>
              <a:gd name="connsiteY211" fmla="*/ 1519707 h 5061398"/>
              <a:gd name="connsiteX212" fmla="*/ 1506828 w 6555347"/>
              <a:gd name="connsiteY212" fmla="*/ 1442434 h 5061398"/>
              <a:gd name="connsiteX213" fmla="*/ 1513268 w 6555347"/>
              <a:gd name="connsiteY213" fmla="*/ 1390919 h 506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</a:cxnLst>
            <a:rect l="l" t="t" r="r" b="b"/>
            <a:pathLst>
              <a:path w="6555347" h="5061398">
                <a:moveTo>
                  <a:pt x="1513268" y="1390919"/>
                </a:moveTo>
                <a:lnTo>
                  <a:pt x="1513268" y="1390919"/>
                </a:lnTo>
                <a:cubicBezTo>
                  <a:pt x="1634932" y="1417956"/>
                  <a:pt x="1499267" y="1390784"/>
                  <a:pt x="1661375" y="1410237"/>
                </a:cubicBezTo>
                <a:cubicBezTo>
                  <a:pt x="1685202" y="1413096"/>
                  <a:pt x="1708452" y="1419722"/>
                  <a:pt x="1732209" y="1423116"/>
                </a:cubicBezTo>
                <a:cubicBezTo>
                  <a:pt x="1802919" y="1433217"/>
                  <a:pt x="1902574" y="1433631"/>
                  <a:pt x="1964028" y="1435995"/>
                </a:cubicBezTo>
                <a:cubicBezTo>
                  <a:pt x="2043448" y="1433848"/>
                  <a:pt x="2122937" y="1433523"/>
                  <a:pt x="2202287" y="1429555"/>
                </a:cubicBezTo>
                <a:cubicBezTo>
                  <a:pt x="2209066" y="1429216"/>
                  <a:pt x="2215057" y="1424902"/>
                  <a:pt x="2221606" y="1423116"/>
                </a:cubicBezTo>
                <a:cubicBezTo>
                  <a:pt x="2301495" y="1401329"/>
                  <a:pt x="2247973" y="1418619"/>
                  <a:pt x="2292440" y="1403798"/>
                </a:cubicBezTo>
                <a:cubicBezTo>
                  <a:pt x="2297568" y="1383286"/>
                  <a:pt x="2302048" y="1367100"/>
                  <a:pt x="2305318" y="1345843"/>
                </a:cubicBezTo>
                <a:cubicBezTo>
                  <a:pt x="2307949" y="1328739"/>
                  <a:pt x="2309127" y="1311431"/>
                  <a:pt x="2311758" y="1294327"/>
                </a:cubicBezTo>
                <a:cubicBezTo>
                  <a:pt x="2316511" y="1263434"/>
                  <a:pt x="2321973" y="1248914"/>
                  <a:pt x="2331076" y="1217054"/>
                </a:cubicBezTo>
                <a:cubicBezTo>
                  <a:pt x="2333223" y="1199882"/>
                  <a:pt x="2335672" y="1182745"/>
                  <a:pt x="2337516" y="1165538"/>
                </a:cubicBezTo>
                <a:cubicBezTo>
                  <a:pt x="2342112" y="1122640"/>
                  <a:pt x="2350394" y="1036750"/>
                  <a:pt x="2350394" y="1036750"/>
                </a:cubicBezTo>
                <a:cubicBezTo>
                  <a:pt x="2352541" y="961623"/>
                  <a:pt x="2356834" y="886527"/>
                  <a:pt x="2356834" y="811369"/>
                </a:cubicBezTo>
                <a:cubicBezTo>
                  <a:pt x="2356834" y="744901"/>
                  <a:pt x="2352002" y="719594"/>
                  <a:pt x="2343955" y="663262"/>
                </a:cubicBezTo>
                <a:cubicBezTo>
                  <a:pt x="2346101" y="646090"/>
                  <a:pt x="2347298" y="628773"/>
                  <a:pt x="2350394" y="611747"/>
                </a:cubicBezTo>
                <a:cubicBezTo>
                  <a:pt x="2351608" y="605069"/>
                  <a:pt x="2355362" y="599055"/>
                  <a:pt x="2356834" y="592429"/>
                </a:cubicBezTo>
                <a:cubicBezTo>
                  <a:pt x="2359666" y="579683"/>
                  <a:pt x="2360441" y="566538"/>
                  <a:pt x="2363273" y="553792"/>
                </a:cubicBezTo>
                <a:cubicBezTo>
                  <a:pt x="2364745" y="547166"/>
                  <a:pt x="2367848" y="541001"/>
                  <a:pt x="2369713" y="534474"/>
                </a:cubicBezTo>
                <a:cubicBezTo>
                  <a:pt x="2372144" y="525964"/>
                  <a:pt x="2374298" y="517370"/>
                  <a:pt x="2376152" y="508716"/>
                </a:cubicBezTo>
                <a:cubicBezTo>
                  <a:pt x="2379899" y="491228"/>
                  <a:pt x="2388115" y="443085"/>
                  <a:pt x="2395471" y="418564"/>
                </a:cubicBezTo>
                <a:cubicBezTo>
                  <a:pt x="2399372" y="405561"/>
                  <a:pt x="2400819" y="391222"/>
                  <a:pt x="2408349" y="379927"/>
                </a:cubicBezTo>
                <a:cubicBezTo>
                  <a:pt x="2412642" y="373488"/>
                  <a:pt x="2416273" y="366554"/>
                  <a:pt x="2421228" y="360609"/>
                </a:cubicBezTo>
                <a:cubicBezTo>
                  <a:pt x="2448721" y="327619"/>
                  <a:pt x="2508509" y="292880"/>
                  <a:pt x="2537138" y="283336"/>
                </a:cubicBezTo>
                <a:cubicBezTo>
                  <a:pt x="2543577" y="281189"/>
                  <a:pt x="2550305" y="279766"/>
                  <a:pt x="2556456" y="276896"/>
                </a:cubicBezTo>
                <a:cubicBezTo>
                  <a:pt x="2582552" y="264718"/>
                  <a:pt x="2607972" y="251139"/>
                  <a:pt x="2633730" y="238260"/>
                </a:cubicBezTo>
                <a:cubicBezTo>
                  <a:pt x="2655195" y="227528"/>
                  <a:pt x="2674452" y="210007"/>
                  <a:pt x="2698124" y="206062"/>
                </a:cubicBezTo>
                <a:lnTo>
                  <a:pt x="2736761" y="199623"/>
                </a:lnTo>
                <a:cubicBezTo>
                  <a:pt x="2758226" y="191037"/>
                  <a:pt x="2778976" y="180388"/>
                  <a:pt x="2801155" y="173865"/>
                </a:cubicBezTo>
                <a:cubicBezTo>
                  <a:pt x="2815716" y="169582"/>
                  <a:pt x="2831442" y="170839"/>
                  <a:pt x="2846231" y="167426"/>
                </a:cubicBezTo>
                <a:cubicBezTo>
                  <a:pt x="2859459" y="164373"/>
                  <a:pt x="2871640" y="157600"/>
                  <a:pt x="2884868" y="154547"/>
                </a:cubicBezTo>
                <a:cubicBezTo>
                  <a:pt x="3010695" y="125509"/>
                  <a:pt x="2841483" y="175222"/>
                  <a:pt x="2981459" y="135229"/>
                </a:cubicBezTo>
                <a:cubicBezTo>
                  <a:pt x="3001788" y="129421"/>
                  <a:pt x="3139032" y="86619"/>
                  <a:pt x="3181082" y="77274"/>
                </a:cubicBezTo>
                <a:cubicBezTo>
                  <a:pt x="3219719" y="68688"/>
                  <a:pt x="3257609" y="55455"/>
                  <a:pt x="3296992" y="51516"/>
                </a:cubicBezTo>
                <a:lnTo>
                  <a:pt x="3361386" y="45076"/>
                </a:lnTo>
                <a:cubicBezTo>
                  <a:pt x="3376460" y="43303"/>
                  <a:pt x="3391417" y="40643"/>
                  <a:pt x="3406462" y="38637"/>
                </a:cubicBezTo>
                <a:cubicBezTo>
                  <a:pt x="3450691" y="32740"/>
                  <a:pt x="3470626" y="30793"/>
                  <a:pt x="3515933" y="25758"/>
                </a:cubicBezTo>
                <a:cubicBezTo>
                  <a:pt x="3555480" y="15872"/>
                  <a:pt x="3544023" y="17514"/>
                  <a:pt x="3599645" y="12879"/>
                </a:cubicBezTo>
                <a:lnTo>
                  <a:pt x="3773510" y="0"/>
                </a:lnTo>
                <a:lnTo>
                  <a:pt x="4256468" y="6440"/>
                </a:lnTo>
                <a:cubicBezTo>
                  <a:pt x="4344487" y="7958"/>
                  <a:pt x="4432589" y="7996"/>
                  <a:pt x="4520485" y="12879"/>
                </a:cubicBezTo>
                <a:cubicBezTo>
                  <a:pt x="4548674" y="14445"/>
                  <a:pt x="4576137" y="22640"/>
                  <a:pt x="4604197" y="25758"/>
                </a:cubicBezTo>
                <a:cubicBezTo>
                  <a:pt x="4634140" y="29085"/>
                  <a:pt x="4664298" y="30051"/>
                  <a:pt x="4694349" y="32198"/>
                </a:cubicBezTo>
                <a:cubicBezTo>
                  <a:pt x="4717960" y="38637"/>
                  <a:pt x="4741185" y="46716"/>
                  <a:pt x="4765183" y="51516"/>
                </a:cubicBezTo>
                <a:cubicBezTo>
                  <a:pt x="4794949" y="57469"/>
                  <a:pt x="4825441" y="59120"/>
                  <a:pt x="4855335" y="64395"/>
                </a:cubicBezTo>
                <a:cubicBezTo>
                  <a:pt x="4862020" y="65575"/>
                  <a:pt x="4867965" y="69681"/>
                  <a:pt x="4874654" y="70834"/>
                </a:cubicBezTo>
                <a:cubicBezTo>
                  <a:pt x="4930298" y="80428"/>
                  <a:pt x="4986710" y="85519"/>
                  <a:pt x="5042079" y="96592"/>
                </a:cubicBezTo>
                <a:cubicBezTo>
                  <a:pt x="5137231" y="115621"/>
                  <a:pt x="4972477" y="83172"/>
                  <a:pt x="5157989" y="115910"/>
                </a:cubicBezTo>
                <a:cubicBezTo>
                  <a:pt x="5166705" y="117448"/>
                  <a:pt x="5175069" y="120614"/>
                  <a:pt x="5183747" y="122350"/>
                </a:cubicBezTo>
                <a:cubicBezTo>
                  <a:pt x="5218011" y="129203"/>
                  <a:pt x="5252282" y="136104"/>
                  <a:pt x="5286778" y="141668"/>
                </a:cubicBezTo>
                <a:cubicBezTo>
                  <a:pt x="5318846" y="146840"/>
                  <a:pt x="5351246" y="149729"/>
                  <a:pt x="5383369" y="154547"/>
                </a:cubicBezTo>
                <a:cubicBezTo>
                  <a:pt x="5394193" y="156171"/>
                  <a:pt x="5404731" y="159438"/>
                  <a:pt x="5415566" y="160986"/>
                </a:cubicBezTo>
                <a:cubicBezTo>
                  <a:pt x="5449829" y="165881"/>
                  <a:pt x="5484253" y="169572"/>
                  <a:pt x="5518597" y="173865"/>
                </a:cubicBezTo>
                <a:cubicBezTo>
                  <a:pt x="5583369" y="190059"/>
                  <a:pt x="5507418" y="172689"/>
                  <a:pt x="5640947" y="186744"/>
                </a:cubicBezTo>
                <a:cubicBezTo>
                  <a:pt x="5649748" y="187670"/>
                  <a:pt x="5657898" y="192302"/>
                  <a:pt x="5666704" y="193183"/>
                </a:cubicBezTo>
                <a:cubicBezTo>
                  <a:pt x="5728099" y="199322"/>
                  <a:pt x="5857955" y="207650"/>
                  <a:pt x="5930721" y="212502"/>
                </a:cubicBezTo>
                <a:cubicBezTo>
                  <a:pt x="5978072" y="228284"/>
                  <a:pt x="5929906" y="213921"/>
                  <a:pt x="6027313" y="225381"/>
                </a:cubicBezTo>
                <a:cubicBezTo>
                  <a:pt x="6042763" y="227199"/>
                  <a:pt x="6069452" y="234306"/>
                  <a:pt x="6085268" y="238260"/>
                </a:cubicBezTo>
                <a:cubicBezTo>
                  <a:pt x="6091707" y="242553"/>
                  <a:pt x="6099114" y="245666"/>
                  <a:pt x="6104586" y="251138"/>
                </a:cubicBezTo>
                <a:cubicBezTo>
                  <a:pt x="6110059" y="256611"/>
                  <a:pt x="6112967" y="264159"/>
                  <a:pt x="6117465" y="270457"/>
                </a:cubicBezTo>
                <a:cubicBezTo>
                  <a:pt x="6138717" y="300210"/>
                  <a:pt x="6137764" y="294029"/>
                  <a:pt x="6156102" y="328412"/>
                </a:cubicBezTo>
                <a:cubicBezTo>
                  <a:pt x="6167395" y="349587"/>
                  <a:pt x="6180710" y="370039"/>
                  <a:pt x="6188299" y="392806"/>
                </a:cubicBezTo>
                <a:cubicBezTo>
                  <a:pt x="6192592" y="405685"/>
                  <a:pt x="6195560" y="419084"/>
                  <a:pt x="6201178" y="431443"/>
                </a:cubicBezTo>
                <a:cubicBezTo>
                  <a:pt x="6206357" y="442837"/>
                  <a:pt x="6215251" y="452276"/>
                  <a:pt x="6220496" y="463640"/>
                </a:cubicBezTo>
                <a:cubicBezTo>
                  <a:pt x="6241047" y="508167"/>
                  <a:pt x="6259133" y="553792"/>
                  <a:pt x="6278451" y="598868"/>
                </a:cubicBezTo>
                <a:cubicBezTo>
                  <a:pt x="6294911" y="637276"/>
                  <a:pt x="6330860" y="719246"/>
                  <a:pt x="6336406" y="746975"/>
                </a:cubicBezTo>
                <a:cubicBezTo>
                  <a:pt x="6358254" y="856212"/>
                  <a:pt x="6337098" y="768370"/>
                  <a:pt x="6368603" y="862885"/>
                </a:cubicBezTo>
                <a:cubicBezTo>
                  <a:pt x="6375689" y="884145"/>
                  <a:pt x="6380384" y="906175"/>
                  <a:pt x="6387921" y="927279"/>
                </a:cubicBezTo>
                <a:cubicBezTo>
                  <a:pt x="6391150" y="936319"/>
                  <a:pt x="6397764" y="943930"/>
                  <a:pt x="6400800" y="953037"/>
                </a:cubicBezTo>
                <a:cubicBezTo>
                  <a:pt x="6408539" y="976255"/>
                  <a:pt x="6412379" y="1000653"/>
                  <a:pt x="6420118" y="1023871"/>
                </a:cubicBezTo>
                <a:cubicBezTo>
                  <a:pt x="6427429" y="1045803"/>
                  <a:pt x="6438565" y="1066333"/>
                  <a:pt x="6445876" y="1088265"/>
                </a:cubicBezTo>
                <a:cubicBezTo>
                  <a:pt x="6453615" y="1111483"/>
                  <a:pt x="6457774" y="1135777"/>
                  <a:pt x="6465194" y="1159099"/>
                </a:cubicBezTo>
                <a:cubicBezTo>
                  <a:pt x="6472812" y="1183040"/>
                  <a:pt x="6484050" y="1205776"/>
                  <a:pt x="6490952" y="1229933"/>
                </a:cubicBezTo>
                <a:cubicBezTo>
                  <a:pt x="6515121" y="1314522"/>
                  <a:pt x="6517077" y="1341789"/>
                  <a:pt x="6529589" y="1423116"/>
                </a:cubicBezTo>
                <a:cubicBezTo>
                  <a:pt x="6531735" y="1461753"/>
                  <a:pt x="6532627" y="1500480"/>
                  <a:pt x="6536028" y="1539026"/>
                </a:cubicBezTo>
                <a:cubicBezTo>
                  <a:pt x="6539070" y="1573503"/>
                  <a:pt x="6546183" y="1607553"/>
                  <a:pt x="6548907" y="1642057"/>
                </a:cubicBezTo>
                <a:cubicBezTo>
                  <a:pt x="6552627" y="1689181"/>
                  <a:pt x="6553200" y="1736502"/>
                  <a:pt x="6555347" y="1783724"/>
                </a:cubicBezTo>
                <a:cubicBezTo>
                  <a:pt x="6553200" y="2058473"/>
                  <a:pt x="6554591" y="2333273"/>
                  <a:pt x="6548907" y="2607972"/>
                </a:cubicBezTo>
                <a:cubicBezTo>
                  <a:pt x="6548147" y="2644706"/>
                  <a:pt x="6539457" y="2680861"/>
                  <a:pt x="6536028" y="2717443"/>
                </a:cubicBezTo>
                <a:cubicBezTo>
                  <a:pt x="6533016" y="2749571"/>
                  <a:pt x="6531161" y="2781804"/>
                  <a:pt x="6529589" y="2814034"/>
                </a:cubicBezTo>
                <a:cubicBezTo>
                  <a:pt x="6526868" y="2869818"/>
                  <a:pt x="6525010" y="2925641"/>
                  <a:pt x="6523149" y="2981460"/>
                </a:cubicBezTo>
                <a:cubicBezTo>
                  <a:pt x="6520717" y="3054431"/>
                  <a:pt x="6521461" y="3127543"/>
                  <a:pt x="6516710" y="3200400"/>
                </a:cubicBezTo>
                <a:cubicBezTo>
                  <a:pt x="6514362" y="3236405"/>
                  <a:pt x="6501054" y="3292148"/>
                  <a:pt x="6490952" y="3329189"/>
                </a:cubicBezTo>
                <a:cubicBezTo>
                  <a:pt x="6489166" y="3335737"/>
                  <a:pt x="6486039" y="3341893"/>
                  <a:pt x="6484513" y="3348507"/>
                </a:cubicBezTo>
                <a:cubicBezTo>
                  <a:pt x="6479591" y="3369837"/>
                  <a:pt x="6476144" y="3391481"/>
                  <a:pt x="6471634" y="3412902"/>
                </a:cubicBezTo>
                <a:cubicBezTo>
                  <a:pt x="6467557" y="3432267"/>
                  <a:pt x="6462194" y="3451369"/>
                  <a:pt x="6458755" y="3470857"/>
                </a:cubicBezTo>
                <a:cubicBezTo>
                  <a:pt x="6449311" y="3524375"/>
                  <a:pt x="6443655" y="3578554"/>
                  <a:pt x="6432997" y="3631843"/>
                </a:cubicBezTo>
                <a:cubicBezTo>
                  <a:pt x="6428704" y="3653308"/>
                  <a:pt x="6425878" y="3675119"/>
                  <a:pt x="6420118" y="3696237"/>
                </a:cubicBezTo>
                <a:cubicBezTo>
                  <a:pt x="6412974" y="3722431"/>
                  <a:pt x="6402947" y="3747752"/>
                  <a:pt x="6394361" y="3773510"/>
                </a:cubicBezTo>
                <a:cubicBezTo>
                  <a:pt x="6392214" y="3779950"/>
                  <a:pt x="6390957" y="3786758"/>
                  <a:pt x="6387921" y="3792829"/>
                </a:cubicBezTo>
                <a:cubicBezTo>
                  <a:pt x="6375042" y="3818587"/>
                  <a:pt x="6360828" y="3843719"/>
                  <a:pt x="6349285" y="3870102"/>
                </a:cubicBezTo>
                <a:cubicBezTo>
                  <a:pt x="6345738" y="3878210"/>
                  <a:pt x="6346053" y="3887611"/>
                  <a:pt x="6342845" y="3895860"/>
                </a:cubicBezTo>
                <a:cubicBezTo>
                  <a:pt x="6330995" y="3926331"/>
                  <a:pt x="6317088" y="3955961"/>
                  <a:pt x="6304209" y="3986012"/>
                </a:cubicBezTo>
                <a:cubicBezTo>
                  <a:pt x="6290360" y="4055252"/>
                  <a:pt x="6306235" y="3988876"/>
                  <a:pt x="6259133" y="4101921"/>
                </a:cubicBezTo>
                <a:cubicBezTo>
                  <a:pt x="6249470" y="4125112"/>
                  <a:pt x="6243272" y="4149662"/>
                  <a:pt x="6233375" y="4172755"/>
                </a:cubicBezTo>
                <a:cubicBezTo>
                  <a:pt x="6230326" y="4179869"/>
                  <a:pt x="6224255" y="4185308"/>
                  <a:pt x="6220496" y="4192074"/>
                </a:cubicBezTo>
                <a:cubicBezTo>
                  <a:pt x="6213503" y="4204661"/>
                  <a:pt x="6207212" y="4217637"/>
                  <a:pt x="6201178" y="4230710"/>
                </a:cubicBezTo>
                <a:cubicBezTo>
                  <a:pt x="6194327" y="4245553"/>
                  <a:pt x="6189170" y="4261165"/>
                  <a:pt x="6181859" y="4275786"/>
                </a:cubicBezTo>
                <a:cubicBezTo>
                  <a:pt x="6161486" y="4316531"/>
                  <a:pt x="6150641" y="4328508"/>
                  <a:pt x="6123904" y="4365938"/>
                </a:cubicBezTo>
                <a:cubicBezTo>
                  <a:pt x="6102462" y="4430270"/>
                  <a:pt x="6130572" y="4352722"/>
                  <a:pt x="6040192" y="4488288"/>
                </a:cubicBezTo>
                <a:cubicBezTo>
                  <a:pt x="6021351" y="4516549"/>
                  <a:pt x="6015470" y="4526144"/>
                  <a:pt x="5988676" y="4559121"/>
                </a:cubicBezTo>
                <a:cubicBezTo>
                  <a:pt x="5974287" y="4576830"/>
                  <a:pt x="5958049" y="4592977"/>
                  <a:pt x="5943600" y="4610637"/>
                </a:cubicBezTo>
                <a:cubicBezTo>
                  <a:pt x="5938699" y="4616627"/>
                  <a:pt x="5935556" y="4623912"/>
                  <a:pt x="5930721" y="4629955"/>
                </a:cubicBezTo>
                <a:cubicBezTo>
                  <a:pt x="5918359" y="4645408"/>
                  <a:pt x="5905397" y="4660388"/>
                  <a:pt x="5892085" y="4675031"/>
                </a:cubicBezTo>
                <a:cubicBezTo>
                  <a:pt x="5883917" y="4684016"/>
                  <a:pt x="5874229" y="4691570"/>
                  <a:pt x="5866327" y="4700789"/>
                </a:cubicBezTo>
                <a:cubicBezTo>
                  <a:pt x="5861290" y="4706665"/>
                  <a:pt x="5858920" y="4714635"/>
                  <a:pt x="5853448" y="4720107"/>
                </a:cubicBezTo>
                <a:cubicBezTo>
                  <a:pt x="5847976" y="4725579"/>
                  <a:pt x="5839602" y="4727514"/>
                  <a:pt x="5834130" y="4732986"/>
                </a:cubicBezTo>
                <a:cubicBezTo>
                  <a:pt x="5826541" y="4740575"/>
                  <a:pt x="5821991" y="4750766"/>
                  <a:pt x="5814811" y="4758744"/>
                </a:cubicBezTo>
                <a:cubicBezTo>
                  <a:pt x="5802627" y="4772282"/>
                  <a:pt x="5776175" y="4797381"/>
                  <a:pt x="5776175" y="4797381"/>
                </a:cubicBezTo>
                <a:cubicBezTo>
                  <a:pt x="5764857" y="4831331"/>
                  <a:pt x="5777215" y="4803859"/>
                  <a:pt x="5750417" y="4836017"/>
                </a:cubicBezTo>
                <a:cubicBezTo>
                  <a:pt x="5723586" y="4868214"/>
                  <a:pt x="5753636" y="4844605"/>
                  <a:pt x="5718220" y="4868214"/>
                </a:cubicBezTo>
                <a:cubicBezTo>
                  <a:pt x="5704008" y="4887164"/>
                  <a:pt x="5697522" y="4898342"/>
                  <a:pt x="5679583" y="4913291"/>
                </a:cubicBezTo>
                <a:cubicBezTo>
                  <a:pt x="5663909" y="4926353"/>
                  <a:pt x="5618518" y="4948671"/>
                  <a:pt x="5608749" y="4951927"/>
                </a:cubicBezTo>
                <a:cubicBezTo>
                  <a:pt x="5582991" y="4960513"/>
                  <a:pt x="5558258" y="4973222"/>
                  <a:pt x="5531476" y="4977685"/>
                </a:cubicBezTo>
                <a:cubicBezTo>
                  <a:pt x="5491022" y="4984427"/>
                  <a:pt x="5473679" y="4988183"/>
                  <a:pt x="5428445" y="4990564"/>
                </a:cubicBezTo>
                <a:cubicBezTo>
                  <a:pt x="5368388" y="4993725"/>
                  <a:pt x="5308242" y="4994857"/>
                  <a:pt x="5248141" y="4997003"/>
                </a:cubicBezTo>
                <a:cubicBezTo>
                  <a:pt x="4971620" y="5027728"/>
                  <a:pt x="5292637" y="4994216"/>
                  <a:pt x="5016321" y="5016321"/>
                </a:cubicBezTo>
                <a:cubicBezTo>
                  <a:pt x="5001191" y="5017531"/>
                  <a:pt x="4986420" y="5022463"/>
                  <a:pt x="4971245" y="5022761"/>
                </a:cubicBezTo>
                <a:lnTo>
                  <a:pt x="4359499" y="5029200"/>
                </a:lnTo>
                <a:cubicBezTo>
                  <a:pt x="4294036" y="5037384"/>
                  <a:pt x="4278107" y="5040518"/>
                  <a:pt x="4198513" y="5042079"/>
                </a:cubicBezTo>
                <a:lnTo>
                  <a:pt x="3651161" y="5048519"/>
                </a:lnTo>
                <a:lnTo>
                  <a:pt x="3290552" y="5054958"/>
                </a:lnTo>
                <a:lnTo>
                  <a:pt x="2723882" y="5061398"/>
                </a:lnTo>
                <a:lnTo>
                  <a:pt x="2073499" y="5054958"/>
                </a:lnTo>
                <a:cubicBezTo>
                  <a:pt x="2049118" y="5054558"/>
                  <a:pt x="1846102" y="5043668"/>
                  <a:pt x="1815921" y="5042079"/>
                </a:cubicBezTo>
                <a:cubicBezTo>
                  <a:pt x="1807335" y="5039933"/>
                  <a:pt x="1798893" y="5037095"/>
                  <a:pt x="1790164" y="5035640"/>
                </a:cubicBezTo>
                <a:cubicBezTo>
                  <a:pt x="1753241" y="5029486"/>
                  <a:pt x="1703660" y="5026346"/>
                  <a:pt x="1667814" y="5022761"/>
                </a:cubicBezTo>
                <a:cubicBezTo>
                  <a:pt x="1648473" y="5020827"/>
                  <a:pt x="1629052" y="5019392"/>
                  <a:pt x="1609859" y="5016321"/>
                </a:cubicBezTo>
                <a:cubicBezTo>
                  <a:pt x="1575356" y="5010800"/>
                  <a:pt x="1541331" y="5002523"/>
                  <a:pt x="1506828" y="4997003"/>
                </a:cubicBezTo>
                <a:cubicBezTo>
                  <a:pt x="1433989" y="4985349"/>
                  <a:pt x="1360504" y="4977773"/>
                  <a:pt x="1287887" y="4964806"/>
                </a:cubicBezTo>
                <a:cubicBezTo>
                  <a:pt x="1227786" y="4954074"/>
                  <a:pt x="1167449" y="4944583"/>
                  <a:pt x="1107583" y="4932609"/>
                </a:cubicBezTo>
                <a:cubicBezTo>
                  <a:pt x="1096851" y="4930462"/>
                  <a:pt x="1085945" y="4929049"/>
                  <a:pt x="1075386" y="4926169"/>
                </a:cubicBezTo>
                <a:cubicBezTo>
                  <a:pt x="1062289" y="4922597"/>
                  <a:pt x="1049752" y="4917192"/>
                  <a:pt x="1036749" y="4913291"/>
                </a:cubicBezTo>
                <a:cubicBezTo>
                  <a:pt x="1028272" y="4910748"/>
                  <a:pt x="1019388" y="4909650"/>
                  <a:pt x="1010992" y="4906851"/>
                </a:cubicBezTo>
                <a:cubicBezTo>
                  <a:pt x="1000026" y="4903195"/>
                  <a:pt x="989760" y="4897627"/>
                  <a:pt x="978794" y="4893972"/>
                </a:cubicBezTo>
                <a:cubicBezTo>
                  <a:pt x="970398" y="4891173"/>
                  <a:pt x="961546" y="4889964"/>
                  <a:pt x="953037" y="4887533"/>
                </a:cubicBezTo>
                <a:cubicBezTo>
                  <a:pt x="930712" y="4881154"/>
                  <a:pt x="926467" y="4877285"/>
                  <a:pt x="901521" y="4868214"/>
                </a:cubicBezTo>
                <a:cubicBezTo>
                  <a:pt x="888763" y="4863575"/>
                  <a:pt x="875888" y="4859237"/>
                  <a:pt x="862885" y="4855336"/>
                </a:cubicBezTo>
                <a:cubicBezTo>
                  <a:pt x="854408" y="4852793"/>
                  <a:pt x="845296" y="4852300"/>
                  <a:pt x="837127" y="4848896"/>
                </a:cubicBezTo>
                <a:cubicBezTo>
                  <a:pt x="819405" y="4841512"/>
                  <a:pt x="803825" y="4829209"/>
                  <a:pt x="785611" y="4823138"/>
                </a:cubicBezTo>
                <a:cubicBezTo>
                  <a:pt x="766831" y="4816878"/>
                  <a:pt x="758724" y="4815188"/>
                  <a:pt x="740535" y="4803820"/>
                </a:cubicBezTo>
                <a:cubicBezTo>
                  <a:pt x="731434" y="4798132"/>
                  <a:pt x="724096" y="4789827"/>
                  <a:pt x="714778" y="4784502"/>
                </a:cubicBezTo>
                <a:cubicBezTo>
                  <a:pt x="707591" y="4780395"/>
                  <a:pt x="675282" y="4773018"/>
                  <a:pt x="669702" y="4771623"/>
                </a:cubicBezTo>
                <a:cubicBezTo>
                  <a:pt x="630006" y="4751775"/>
                  <a:pt x="622671" y="4746325"/>
                  <a:pt x="585989" y="4732986"/>
                </a:cubicBezTo>
                <a:cubicBezTo>
                  <a:pt x="573231" y="4728347"/>
                  <a:pt x="560522" y="4723399"/>
                  <a:pt x="547352" y="4720107"/>
                </a:cubicBezTo>
                <a:cubicBezTo>
                  <a:pt x="530180" y="4715814"/>
                  <a:pt x="513296" y="4710139"/>
                  <a:pt x="495837" y="4707229"/>
                </a:cubicBezTo>
                <a:cubicBezTo>
                  <a:pt x="470079" y="4702936"/>
                  <a:pt x="443897" y="4700684"/>
                  <a:pt x="418564" y="4694350"/>
                </a:cubicBezTo>
                <a:cubicBezTo>
                  <a:pt x="355745" y="4678644"/>
                  <a:pt x="434185" y="4697821"/>
                  <a:pt x="360609" y="4681471"/>
                </a:cubicBezTo>
                <a:cubicBezTo>
                  <a:pt x="351969" y="4679551"/>
                  <a:pt x="343505" y="4676885"/>
                  <a:pt x="334851" y="4675031"/>
                </a:cubicBezTo>
                <a:cubicBezTo>
                  <a:pt x="295634" y="4666627"/>
                  <a:pt x="249227" y="4661196"/>
                  <a:pt x="212502" y="4642834"/>
                </a:cubicBezTo>
                <a:cubicBezTo>
                  <a:pt x="203916" y="4638541"/>
                  <a:pt x="194608" y="4635460"/>
                  <a:pt x="186744" y="4629955"/>
                </a:cubicBezTo>
                <a:cubicBezTo>
                  <a:pt x="139562" y="4596928"/>
                  <a:pt x="160803" y="4606897"/>
                  <a:pt x="128789" y="4578440"/>
                </a:cubicBezTo>
                <a:cubicBezTo>
                  <a:pt x="128430" y="4578121"/>
                  <a:pt x="77412" y="4537614"/>
                  <a:pt x="70834" y="4526924"/>
                </a:cubicBezTo>
                <a:cubicBezTo>
                  <a:pt x="58257" y="4506486"/>
                  <a:pt x="50984" y="4483108"/>
                  <a:pt x="38637" y="4462530"/>
                </a:cubicBezTo>
                <a:lnTo>
                  <a:pt x="19318" y="4430333"/>
                </a:lnTo>
                <a:cubicBezTo>
                  <a:pt x="17172" y="4415308"/>
                  <a:pt x="15594" y="4400190"/>
                  <a:pt x="12879" y="4385257"/>
                </a:cubicBezTo>
                <a:cubicBezTo>
                  <a:pt x="11296" y="4376550"/>
                  <a:pt x="7146" y="4368321"/>
                  <a:pt x="6440" y="4359499"/>
                </a:cubicBezTo>
                <a:cubicBezTo>
                  <a:pt x="2841" y="4314516"/>
                  <a:pt x="2147" y="4269347"/>
                  <a:pt x="0" y="4224271"/>
                </a:cubicBezTo>
                <a:cubicBezTo>
                  <a:pt x="2147" y="4204953"/>
                  <a:pt x="3691" y="4185558"/>
                  <a:pt x="6440" y="4166316"/>
                </a:cubicBezTo>
                <a:cubicBezTo>
                  <a:pt x="7988" y="4155481"/>
                  <a:pt x="11080" y="4144915"/>
                  <a:pt x="12879" y="4134119"/>
                </a:cubicBezTo>
                <a:cubicBezTo>
                  <a:pt x="15374" y="4119148"/>
                  <a:pt x="16823" y="4104014"/>
                  <a:pt x="19318" y="4089043"/>
                </a:cubicBezTo>
                <a:cubicBezTo>
                  <a:pt x="21117" y="4078247"/>
                  <a:pt x="23959" y="4067641"/>
                  <a:pt x="25758" y="4056845"/>
                </a:cubicBezTo>
                <a:cubicBezTo>
                  <a:pt x="38239" y="3981962"/>
                  <a:pt x="26436" y="4038885"/>
                  <a:pt x="38637" y="3947375"/>
                </a:cubicBezTo>
                <a:cubicBezTo>
                  <a:pt x="40504" y="3933372"/>
                  <a:pt x="47522" y="3904066"/>
                  <a:pt x="51516" y="3889420"/>
                </a:cubicBezTo>
                <a:cubicBezTo>
                  <a:pt x="55628" y="3874344"/>
                  <a:pt x="59138" y="3859060"/>
                  <a:pt x="64394" y="3844344"/>
                </a:cubicBezTo>
                <a:cubicBezTo>
                  <a:pt x="69892" y="3828949"/>
                  <a:pt x="77973" y="3814574"/>
                  <a:pt x="83713" y="3799268"/>
                </a:cubicBezTo>
                <a:cubicBezTo>
                  <a:pt x="103638" y="3746134"/>
                  <a:pt x="121102" y="3670413"/>
                  <a:pt x="148107" y="3625403"/>
                </a:cubicBezTo>
                <a:cubicBezTo>
                  <a:pt x="159388" y="3606600"/>
                  <a:pt x="167914" y="3591234"/>
                  <a:pt x="180304" y="3573888"/>
                </a:cubicBezTo>
                <a:cubicBezTo>
                  <a:pt x="186542" y="3565155"/>
                  <a:pt x="193183" y="3556716"/>
                  <a:pt x="199623" y="3548130"/>
                </a:cubicBezTo>
                <a:cubicBezTo>
                  <a:pt x="211410" y="3500980"/>
                  <a:pt x="197405" y="3541797"/>
                  <a:pt x="231820" y="3490175"/>
                </a:cubicBezTo>
                <a:cubicBezTo>
                  <a:pt x="291134" y="3401204"/>
                  <a:pt x="197723" y="3523445"/>
                  <a:pt x="264017" y="3445099"/>
                </a:cubicBezTo>
                <a:cubicBezTo>
                  <a:pt x="281773" y="3424115"/>
                  <a:pt x="296096" y="3400143"/>
                  <a:pt x="315533" y="3380705"/>
                </a:cubicBezTo>
                <a:cubicBezTo>
                  <a:pt x="373959" y="3322277"/>
                  <a:pt x="340236" y="3357071"/>
                  <a:pt x="437882" y="3245476"/>
                </a:cubicBezTo>
                <a:cubicBezTo>
                  <a:pt x="450913" y="3230583"/>
                  <a:pt x="462525" y="3214393"/>
                  <a:pt x="476518" y="3200400"/>
                </a:cubicBezTo>
                <a:cubicBezTo>
                  <a:pt x="493690" y="3183228"/>
                  <a:pt x="511698" y="3166854"/>
                  <a:pt x="528034" y="3148885"/>
                </a:cubicBezTo>
                <a:cubicBezTo>
                  <a:pt x="533240" y="3143159"/>
                  <a:pt x="535736" y="3135319"/>
                  <a:pt x="540913" y="3129567"/>
                </a:cubicBezTo>
                <a:cubicBezTo>
                  <a:pt x="555128" y="3113773"/>
                  <a:pt x="570195" y="3098706"/>
                  <a:pt x="585989" y="3084491"/>
                </a:cubicBezTo>
                <a:cubicBezTo>
                  <a:pt x="591741" y="3079314"/>
                  <a:pt x="599198" y="3076363"/>
                  <a:pt x="605307" y="3071612"/>
                </a:cubicBezTo>
                <a:cubicBezTo>
                  <a:pt x="637854" y="3046297"/>
                  <a:pt x="669702" y="3020096"/>
                  <a:pt x="701899" y="2994338"/>
                </a:cubicBezTo>
                <a:lnTo>
                  <a:pt x="701899" y="2994338"/>
                </a:lnTo>
                <a:cubicBezTo>
                  <a:pt x="710485" y="2985752"/>
                  <a:pt x="718072" y="2976035"/>
                  <a:pt x="727656" y="2968581"/>
                </a:cubicBezTo>
                <a:cubicBezTo>
                  <a:pt x="756807" y="2945908"/>
                  <a:pt x="791696" y="2930299"/>
                  <a:pt x="817809" y="2904186"/>
                </a:cubicBezTo>
                <a:cubicBezTo>
                  <a:pt x="824248" y="2897747"/>
                  <a:pt x="829842" y="2890332"/>
                  <a:pt x="837127" y="2884868"/>
                </a:cubicBezTo>
                <a:cubicBezTo>
                  <a:pt x="858614" y="2868753"/>
                  <a:pt x="872657" y="2864903"/>
                  <a:pt x="895082" y="2852671"/>
                </a:cubicBezTo>
                <a:cubicBezTo>
                  <a:pt x="910274" y="2844384"/>
                  <a:pt x="925876" y="2836685"/>
                  <a:pt x="940158" y="2826913"/>
                </a:cubicBezTo>
                <a:cubicBezTo>
                  <a:pt x="966730" y="2808732"/>
                  <a:pt x="991673" y="2788276"/>
                  <a:pt x="1017431" y="2768958"/>
                </a:cubicBezTo>
                <a:cubicBezTo>
                  <a:pt x="1026017" y="2762519"/>
                  <a:pt x="1033986" y="2755162"/>
                  <a:pt x="1043189" y="2749640"/>
                </a:cubicBezTo>
                <a:cubicBezTo>
                  <a:pt x="1065623" y="2736179"/>
                  <a:pt x="1081636" y="2728072"/>
                  <a:pt x="1101144" y="2711003"/>
                </a:cubicBezTo>
                <a:cubicBezTo>
                  <a:pt x="1152095" y="2666421"/>
                  <a:pt x="1099430" y="2701019"/>
                  <a:pt x="1171978" y="2646609"/>
                </a:cubicBezTo>
                <a:cubicBezTo>
                  <a:pt x="1181991" y="2639100"/>
                  <a:pt x="1193443" y="2633730"/>
                  <a:pt x="1204175" y="2627291"/>
                </a:cubicBezTo>
                <a:cubicBezTo>
                  <a:pt x="1219032" y="2582714"/>
                  <a:pt x="1198158" y="2632164"/>
                  <a:pt x="1229933" y="2595093"/>
                </a:cubicBezTo>
                <a:cubicBezTo>
                  <a:pt x="1250886" y="2570647"/>
                  <a:pt x="1268569" y="2543578"/>
                  <a:pt x="1287887" y="2517820"/>
                </a:cubicBezTo>
                <a:cubicBezTo>
                  <a:pt x="1351020" y="2433643"/>
                  <a:pt x="1273007" y="2538653"/>
                  <a:pt x="1320085" y="2472744"/>
                </a:cubicBezTo>
                <a:cubicBezTo>
                  <a:pt x="1326323" y="2464011"/>
                  <a:pt x="1333248" y="2455778"/>
                  <a:pt x="1339403" y="2446986"/>
                </a:cubicBezTo>
                <a:cubicBezTo>
                  <a:pt x="1348279" y="2434306"/>
                  <a:pt x="1356008" y="2420832"/>
                  <a:pt x="1365161" y="2408350"/>
                </a:cubicBezTo>
                <a:cubicBezTo>
                  <a:pt x="1379634" y="2388614"/>
                  <a:pt x="1396662" y="2370758"/>
                  <a:pt x="1410237" y="2350395"/>
                </a:cubicBezTo>
                <a:cubicBezTo>
                  <a:pt x="1429069" y="2322146"/>
                  <a:pt x="1418472" y="2337268"/>
                  <a:pt x="1442434" y="2305319"/>
                </a:cubicBezTo>
                <a:cubicBezTo>
                  <a:pt x="1444580" y="2298879"/>
                  <a:pt x="1445837" y="2292071"/>
                  <a:pt x="1448873" y="2286000"/>
                </a:cubicBezTo>
                <a:cubicBezTo>
                  <a:pt x="1452334" y="2279078"/>
                  <a:pt x="1458703" y="2273795"/>
                  <a:pt x="1461752" y="2266682"/>
                </a:cubicBezTo>
                <a:cubicBezTo>
                  <a:pt x="1465238" y="2258547"/>
                  <a:pt x="1465761" y="2249434"/>
                  <a:pt x="1468192" y="2240924"/>
                </a:cubicBezTo>
                <a:cubicBezTo>
                  <a:pt x="1470057" y="2234398"/>
                  <a:pt x="1472766" y="2228132"/>
                  <a:pt x="1474631" y="2221606"/>
                </a:cubicBezTo>
                <a:cubicBezTo>
                  <a:pt x="1477062" y="2213096"/>
                  <a:pt x="1477963" y="2204135"/>
                  <a:pt x="1481071" y="2195848"/>
                </a:cubicBezTo>
                <a:cubicBezTo>
                  <a:pt x="1484441" y="2186860"/>
                  <a:pt x="1489656" y="2178677"/>
                  <a:pt x="1493949" y="2170091"/>
                </a:cubicBezTo>
                <a:cubicBezTo>
                  <a:pt x="1496096" y="2155065"/>
                  <a:pt x="1497674" y="2139947"/>
                  <a:pt x="1500389" y="2125014"/>
                </a:cubicBezTo>
                <a:cubicBezTo>
                  <a:pt x="1501972" y="2116307"/>
                  <a:pt x="1505482" y="2108004"/>
                  <a:pt x="1506828" y="2099257"/>
                </a:cubicBezTo>
                <a:cubicBezTo>
                  <a:pt x="1509784" y="2080046"/>
                  <a:pt x="1511584" y="2060666"/>
                  <a:pt x="1513268" y="2041302"/>
                </a:cubicBezTo>
                <a:cubicBezTo>
                  <a:pt x="1523264" y="1926346"/>
                  <a:pt x="1512789" y="1985737"/>
                  <a:pt x="1526147" y="1918952"/>
                </a:cubicBezTo>
                <a:cubicBezTo>
                  <a:pt x="1536987" y="1810547"/>
                  <a:pt x="1536408" y="1846180"/>
                  <a:pt x="1526147" y="1687133"/>
                </a:cubicBezTo>
                <a:cubicBezTo>
                  <a:pt x="1525644" y="1679333"/>
                  <a:pt x="1516157" y="1638809"/>
                  <a:pt x="1513268" y="1629178"/>
                </a:cubicBezTo>
                <a:cubicBezTo>
                  <a:pt x="1509367" y="1616175"/>
                  <a:pt x="1504682" y="1603420"/>
                  <a:pt x="1500389" y="1590541"/>
                </a:cubicBezTo>
                <a:lnTo>
                  <a:pt x="1493949" y="1571223"/>
                </a:lnTo>
                <a:cubicBezTo>
                  <a:pt x="1496096" y="1554051"/>
                  <a:pt x="1498667" y="1536927"/>
                  <a:pt x="1500389" y="1519707"/>
                </a:cubicBezTo>
                <a:cubicBezTo>
                  <a:pt x="1502961" y="1493988"/>
                  <a:pt x="1503622" y="1468081"/>
                  <a:pt x="1506828" y="1442434"/>
                </a:cubicBezTo>
                <a:lnTo>
                  <a:pt x="1513268" y="1390919"/>
                </a:lnTo>
                <a:close/>
              </a:path>
            </a:pathLst>
          </a:custGeom>
          <a:solidFill>
            <a:srgbClr val="595959">
              <a:alpha val="7843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93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D98C5-1B10-B141-A67F-1BE783172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/>
              <a:t>Giữa working directory và local repo là staging area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08EC2-2E4C-9044-B2CD-6290DF20B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922948"/>
            <a:ext cx="8616000" cy="3912000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/>
              <a:t>Working directory là thư mục mã nguồn dev đã sửa đổi</a:t>
            </a:r>
          </a:p>
          <a:p>
            <a:pPr>
              <a:spcAft>
                <a:spcPts val="1200"/>
              </a:spcAft>
            </a:pPr>
            <a:r>
              <a:rPr lang="en-US"/>
              <a:t>Staging area là vùng đệm. Git chỉ commit những file/folder ở staging area</a:t>
            </a:r>
          </a:p>
          <a:p>
            <a:pPr>
              <a:spcAft>
                <a:spcPts val="1200"/>
              </a:spcAft>
            </a:pPr>
            <a:endParaRPr lang="en-US"/>
          </a:p>
          <a:p>
            <a:pPr>
              <a:spcAft>
                <a:spcPts val="1200"/>
              </a:spcAft>
            </a:pP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126A5-410D-1B49-B73D-4C7AF8B12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70" y="2383032"/>
            <a:ext cx="5756856" cy="1667820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C1227E76-BC7E-104F-B1E6-EE7649B6A9DA}"/>
              </a:ext>
            </a:extLst>
          </p:cNvPr>
          <p:cNvSpPr/>
          <p:nvPr/>
        </p:nvSpPr>
        <p:spPr>
          <a:xfrm>
            <a:off x="5939856" y="2383032"/>
            <a:ext cx="2837814" cy="1674253"/>
          </a:xfrm>
          <a:prstGeom prst="leftArrow">
            <a:avLst>
              <a:gd name="adj1" fmla="val 684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File ReadMe.md đã staging rồi lại bị sửa thêm lần nữa</a:t>
            </a:r>
          </a:p>
        </p:txBody>
      </p:sp>
    </p:spTree>
    <p:extLst>
      <p:ext uri="{BB962C8B-B14F-4D97-AF65-F5344CB8AC3E}">
        <p14:creationId xmlns:p14="http://schemas.microsoft.com/office/powerpoint/2010/main" val="2785986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68F9B-50A6-9640-9658-D22DE87E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/>
              <a:t>Hỏi: muốn hủy nội dung đã lên staging thì làm thế nào?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0E5FC-A2E1-DA4D-AF66-91F4566EE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214" y="740536"/>
            <a:ext cx="7723944" cy="4120170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restore --staged ReadMe.md</a:t>
            </a:r>
          </a:p>
          <a:p>
            <a:pPr marL="114300" indent="0"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status</a:t>
            </a:r>
          </a:p>
          <a:p>
            <a:pPr marL="114300" indent="0"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On branch master</a:t>
            </a:r>
          </a:p>
          <a:p>
            <a:pPr marL="114300" indent="0"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Changes to be committed:</a:t>
            </a:r>
          </a:p>
          <a:p>
            <a:pPr marL="114300" indent="0"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  (use "git restore --staged &lt;file&gt;..." to unstage)</a:t>
            </a:r>
          </a:p>
          <a:p>
            <a:pPr marL="114300" indent="0"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	new file:   demo.py</a:t>
            </a:r>
          </a:p>
          <a:p>
            <a:pPr marL="114300" indent="0">
              <a:buNone/>
            </a:pPr>
            <a:endParaRPr lang="en-US" sz="1600">
              <a:latin typeface="RobotoMono Nerd Font" pitchFamily="2" charset="0"/>
              <a:ea typeface="RobotoMono Nerd Font" pitchFamily="2" charset="0"/>
            </a:endParaRPr>
          </a:p>
          <a:p>
            <a:pPr marL="114300" indent="0"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Changes not staged for commit:</a:t>
            </a:r>
          </a:p>
          <a:p>
            <a:pPr marL="114300" indent="0"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  (use "git add &lt;file&gt;..." to update what will be committed)</a:t>
            </a:r>
          </a:p>
          <a:p>
            <a:pPr marL="114300" indent="0"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  (use "git restore &lt;file&gt;..." to discard changes in working directory)</a:t>
            </a:r>
          </a:p>
          <a:p>
            <a:pPr marL="114300" indent="0"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	modified:   ReadMe.md</a:t>
            </a:r>
            <a:endParaRPr lang="en-US">
              <a:latin typeface="RobotoMono Nerd Font" pitchFamily="2" charset="0"/>
              <a:ea typeface="RobotoMono Nerd Font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7B7657-8AAD-8F4B-A30B-8A41A768C298}"/>
              </a:ext>
            </a:extLst>
          </p:cNvPr>
          <p:cNvCxnSpPr/>
          <p:nvPr/>
        </p:nvCxnSpPr>
        <p:spPr>
          <a:xfrm>
            <a:off x="663262" y="1229932"/>
            <a:ext cx="5486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E6604D-28DC-DC4A-963E-916DFA12B6DC}"/>
              </a:ext>
            </a:extLst>
          </p:cNvPr>
          <p:cNvCxnSpPr>
            <a:cxnSpLocks/>
          </p:cNvCxnSpPr>
          <p:nvPr/>
        </p:nvCxnSpPr>
        <p:spPr>
          <a:xfrm>
            <a:off x="384219" y="2940675"/>
            <a:ext cx="7228145" cy="0"/>
          </a:xfrm>
          <a:prstGeom prst="line">
            <a:avLst/>
          </a:prstGeom>
          <a:ln w="190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e 7">
            <a:extLst>
              <a:ext uri="{FF2B5EF4-FFF2-40B4-BE49-F238E27FC236}">
                <a16:creationId xmlns:a16="http://schemas.microsoft.com/office/drawing/2014/main" id="{810A9833-ACB5-7C4E-AA06-B21700E21352}"/>
              </a:ext>
            </a:extLst>
          </p:cNvPr>
          <p:cNvSpPr/>
          <p:nvPr/>
        </p:nvSpPr>
        <p:spPr>
          <a:xfrm>
            <a:off x="7653270" y="1524052"/>
            <a:ext cx="289775" cy="1317937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C6B286B-3D2C-3C41-BB1B-F08497E177FC}"/>
              </a:ext>
            </a:extLst>
          </p:cNvPr>
          <p:cNvSpPr/>
          <p:nvPr/>
        </p:nvSpPr>
        <p:spPr>
          <a:xfrm>
            <a:off x="7653270" y="3065222"/>
            <a:ext cx="289775" cy="1317937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F208B7-8446-9342-AAAE-B1FCD1FADB8E}"/>
              </a:ext>
            </a:extLst>
          </p:cNvPr>
          <p:cNvSpPr txBox="1"/>
          <p:nvPr/>
        </p:nvSpPr>
        <p:spPr>
          <a:xfrm>
            <a:off x="8001000" y="1921410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Staging</a:t>
            </a:r>
          </a:p>
          <a:p>
            <a:r>
              <a:rPr lang="en-US"/>
              <a:t>area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B71853-CFA7-B048-9FEC-96B1CEC62F82}"/>
              </a:ext>
            </a:extLst>
          </p:cNvPr>
          <p:cNvSpPr txBox="1"/>
          <p:nvPr/>
        </p:nvSpPr>
        <p:spPr>
          <a:xfrm>
            <a:off x="8000999" y="3462580"/>
            <a:ext cx="870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Working</a:t>
            </a:r>
            <a:br>
              <a:rPr lang="en-US"/>
            </a:br>
            <a:r>
              <a:rPr lang="en-US"/>
              <a:t>directory</a:t>
            </a:r>
          </a:p>
        </p:txBody>
      </p:sp>
    </p:spTree>
    <p:extLst>
      <p:ext uri="{BB962C8B-B14F-4D97-AF65-F5344CB8AC3E}">
        <p14:creationId xmlns:p14="http://schemas.microsoft.com/office/powerpoint/2010/main" val="3799197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8D665-5D80-FF45-B745-E645FEE06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Các cách quản lý mã nguồn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D605D-3BF8-5441-BAE5-6939C6D89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641850"/>
            <a:ext cx="8616000" cy="4401864"/>
          </a:xfrm>
        </p:spPr>
        <p:txBody>
          <a:bodyPr/>
          <a:lstStyle/>
          <a:p>
            <a:pPr>
              <a:spcBef>
                <a:spcPts val="800"/>
              </a:spcBef>
            </a:pPr>
            <a:r>
              <a:rPr lang="en-US" b="1"/>
              <a:t>Sao lưu thư mục</a:t>
            </a:r>
            <a:r>
              <a:rPr lang="en-US"/>
              <a:t>, zip lại, đề tên theo ngày.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/>
              <a:t>Ưu: ai cũng làm được, không cần tool, không cần học</a:t>
            </a:r>
          </a:p>
          <a:p>
            <a:pPr lvl="1">
              <a:lnSpc>
                <a:spcPct val="100000"/>
              </a:lnSpc>
              <a:spcBef>
                <a:spcPts val="800"/>
              </a:spcBef>
            </a:pPr>
            <a:r>
              <a:rPr lang="en-US"/>
              <a:t>Nhược: số lượng file tăng nhanh chóng, không cùng hợp tác code</a:t>
            </a:r>
          </a:p>
          <a:p>
            <a:pPr>
              <a:spcBef>
                <a:spcPts val="800"/>
              </a:spcBef>
            </a:pPr>
            <a:r>
              <a:rPr lang="en-US" b="1"/>
              <a:t>Subversion</a:t>
            </a:r>
            <a:r>
              <a:rPr lang="en-US"/>
              <a:t>: quản lý mã nguồn mô hình client-server</a:t>
            </a:r>
          </a:p>
          <a:p>
            <a:pPr lvl="1">
              <a:spcBef>
                <a:spcPts val="800"/>
              </a:spcBef>
            </a:pPr>
            <a:r>
              <a:rPr lang="en-US"/>
              <a:t>Ưu: dễ hiểu, dễ dùng</a:t>
            </a:r>
          </a:p>
          <a:p>
            <a:pPr lvl="1">
              <a:spcBef>
                <a:spcPts val="800"/>
              </a:spcBef>
            </a:pPr>
            <a:r>
              <a:rPr lang="en-US"/>
              <a:t>Nhược: server chết, khỏi dùng!</a:t>
            </a:r>
          </a:p>
          <a:p>
            <a:pPr>
              <a:spcBef>
                <a:spcPts val="800"/>
              </a:spcBef>
            </a:pPr>
            <a:r>
              <a:rPr lang="en-US" b="1"/>
              <a:t>Git</a:t>
            </a:r>
            <a:r>
              <a:rPr lang="en-US"/>
              <a:t>: phương pháp quản lý mã nguồn phổ biến nhất</a:t>
            </a:r>
          </a:p>
          <a:p>
            <a:pPr lvl="1">
              <a:spcBef>
                <a:spcPts val="800"/>
              </a:spcBef>
            </a:pPr>
            <a:r>
              <a:rPr lang="en-US"/>
              <a:t>Ưu: phổ biến nhất, nhiều dịch vụ free, nhiều lựa chọn client-server. Server chết, chập chờn, vẫn làm việc tốt</a:t>
            </a:r>
          </a:p>
          <a:p>
            <a:pPr lvl="1">
              <a:spcBef>
                <a:spcPts val="800"/>
              </a:spcBef>
            </a:pPr>
            <a:r>
              <a:rPr lang="en-US"/>
              <a:t>Nhược: tập lệnh phức tạp</a:t>
            </a:r>
          </a:p>
          <a:p>
            <a:pPr>
              <a:buFont typeface="+mj-lt"/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7863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CCDB4-3AC2-6C44-A9F7-347CA7C0B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/>
              <a:t>TH3: Chỉ commit thay đổi ReadMe.md bỏ qua demo.py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4F2EE-87BA-0D45-B81E-92DA579EB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910" y="729764"/>
            <a:ext cx="8735290" cy="4413736"/>
          </a:xfrm>
        </p:spPr>
        <p:txBody>
          <a:bodyPr/>
          <a:lstStyle/>
          <a:p>
            <a:pPr marL="114300" indent="0">
              <a:buNone/>
            </a:pPr>
            <a:r>
              <a:rPr lang="en-US" sz="20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status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On branch master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Changes to be committed: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  (use "git restore --staged &lt;file&gt;..." to unstage)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	</a:t>
            </a:r>
            <a:r>
              <a:rPr lang="en-US" sz="1600">
                <a:solidFill>
                  <a:srgbClr val="00B050"/>
                </a:solidFill>
                <a:latin typeface="RobotoMono Nerd Font" pitchFamily="2" charset="0"/>
                <a:ea typeface="RobotoMono Nerd Font" pitchFamily="2" charset="0"/>
              </a:rPr>
              <a:t>modified:   ReadMe.md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sz="1600">
                <a:solidFill>
                  <a:srgbClr val="00B050"/>
                </a:solidFill>
                <a:latin typeface="RobotoMono Nerd Font" pitchFamily="2" charset="0"/>
                <a:ea typeface="RobotoMono Nerd Font" pitchFamily="2" charset="0"/>
              </a:rPr>
              <a:t>	new file:   demo.py</a:t>
            </a:r>
          </a:p>
          <a:p>
            <a:pPr marL="11430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restore --staged demo.py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sz="20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status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On branch master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Changes to be committed: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  (use "git restore --staged &lt;file&gt;..." to unstage)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	</a:t>
            </a:r>
            <a:r>
              <a:rPr lang="en-US" sz="1600">
                <a:solidFill>
                  <a:srgbClr val="00B050"/>
                </a:solidFill>
                <a:latin typeface="RobotoMono Nerd Font" pitchFamily="2" charset="0"/>
                <a:ea typeface="RobotoMono Nerd Font" pitchFamily="2" charset="0"/>
              </a:rPr>
              <a:t>modified:   ReadMe.md</a:t>
            </a:r>
          </a:p>
          <a:p>
            <a:pPr marL="114300" indent="0">
              <a:lnSpc>
                <a:spcPct val="100000"/>
              </a:lnSpc>
              <a:buNone/>
            </a:pPr>
            <a:endParaRPr lang="en-US" sz="1600">
              <a:latin typeface="RobotoMono Nerd Font" pitchFamily="2" charset="0"/>
              <a:ea typeface="RobotoMono Nerd Font" pitchFamily="2" charset="0"/>
            </a:endParaRPr>
          </a:p>
          <a:p>
            <a:pPr marL="114300" indent="0">
              <a:lnSpc>
                <a:spcPct val="100000"/>
              </a:lnSpc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Untracked files: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  (use "git add &lt;file&gt;..." to include in what will be committed)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 sz="1600">
                <a:latin typeface="RobotoMono Nerd Font" pitchFamily="2" charset="0"/>
                <a:ea typeface="RobotoMono Nerd Font" pitchFamily="2" charset="0"/>
              </a:rPr>
              <a:t>	</a:t>
            </a:r>
            <a:r>
              <a:rPr lang="en-US" sz="1600">
                <a:solidFill>
                  <a:srgbClr val="FF0000"/>
                </a:solidFill>
                <a:latin typeface="RobotoMono Nerd Font" pitchFamily="2" charset="0"/>
                <a:ea typeface="RobotoMono Nerd Font" pitchFamily="2" charset="0"/>
              </a:rPr>
              <a:t>demo.py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0A6C5E-235C-D54B-8AC4-16B2FFDAE63C}"/>
              </a:ext>
            </a:extLst>
          </p:cNvPr>
          <p:cNvSpPr txBox="1"/>
          <p:nvPr/>
        </p:nvSpPr>
        <p:spPr>
          <a:xfrm>
            <a:off x="5525037" y="2451074"/>
            <a:ext cx="3483735" cy="4001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Loại demo.py ra khỏi staging</a:t>
            </a:r>
          </a:p>
        </p:txBody>
      </p:sp>
    </p:spTree>
    <p:extLst>
      <p:ext uri="{BB962C8B-B14F-4D97-AF65-F5344CB8AC3E}">
        <p14:creationId xmlns:p14="http://schemas.microsoft.com/office/powerpoint/2010/main" val="57947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A85E2-401D-7146-91B4-0FAC7E4B6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200" y="-70834"/>
            <a:ext cx="9327685" cy="721217"/>
          </a:xfrm>
        </p:spPr>
        <p:txBody>
          <a:bodyPr/>
          <a:lstStyle/>
          <a:p>
            <a:r>
              <a:rPr lang="en-US" sz="2200"/>
              <a:t>TH4: Hủy tất cả thay đổi, kể cả staging area </a:t>
            </a:r>
            <a:br>
              <a:rPr lang="en-US" sz="2200"/>
            </a:br>
            <a:r>
              <a:rPr lang="en-US" sz="2200"/>
              <a:t>đưa working directory về nội dung commit mới nhất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244F8-1D05-0A49-B971-058644AE8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813476"/>
            <a:ext cx="8616000" cy="4235041"/>
          </a:xfrm>
        </p:spPr>
        <p:txBody>
          <a:bodyPr/>
          <a:lstStyle/>
          <a:p>
            <a:pPr marL="114300" indent="0"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</a:t>
            </a:r>
            <a:r>
              <a:rPr lang="en-US" sz="2400" b="1">
                <a:solidFill>
                  <a:srgbClr val="7030A0"/>
                </a:solidFill>
                <a:latin typeface="RobotoMono Nerd Font" pitchFamily="2" charset="0"/>
                <a:ea typeface="RobotoMono Nerd Font" pitchFamily="2" charset="0"/>
              </a:rPr>
              <a:t>git status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On branch master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Changes to be committed: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  (use "git restore --staged &lt;file&gt;..." to unstage)</a:t>
            </a:r>
          </a:p>
          <a:p>
            <a:pPr marL="114300" indent="0">
              <a:lnSpc>
                <a:spcPct val="100000"/>
              </a:lnSpc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	</a:t>
            </a:r>
            <a:r>
              <a:rPr lang="en-US">
                <a:solidFill>
                  <a:srgbClr val="00B050"/>
                </a:solidFill>
                <a:latin typeface="RobotoMono Nerd Font" pitchFamily="2" charset="0"/>
                <a:ea typeface="RobotoMono Nerd Font" pitchFamily="2" charset="0"/>
              </a:rPr>
              <a:t>modified:   ReadMe.md</a:t>
            </a:r>
          </a:p>
          <a:p>
            <a:pPr marL="11430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>
                <a:solidFill>
                  <a:srgbClr val="00B050"/>
                </a:solidFill>
                <a:latin typeface="RobotoMono Nerd Font" pitchFamily="2" charset="0"/>
                <a:ea typeface="RobotoMono Nerd Font" pitchFamily="2" charset="0"/>
              </a:rPr>
              <a:t>	new file:   demo.py</a:t>
            </a:r>
            <a:br>
              <a:rPr lang="en-US">
                <a:solidFill>
                  <a:srgbClr val="00B050"/>
                </a:solidFill>
                <a:latin typeface="RobotoMono Nerd Font" pitchFamily="2" charset="0"/>
                <a:ea typeface="RobotoMono Nerd Font" pitchFamily="2" charset="0"/>
              </a:rPr>
            </a:b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</a:t>
            </a:r>
            <a:r>
              <a:rPr lang="en-US" sz="2400" b="1">
                <a:solidFill>
                  <a:srgbClr val="7030A0"/>
                </a:solidFill>
                <a:latin typeface="RobotoMono Nerd Font" pitchFamily="2" charset="0"/>
                <a:ea typeface="RobotoMono Nerd Font" pitchFamily="2" charset="0"/>
              </a:rPr>
              <a:t>git reset --hard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HEAD is now at 31f9ba8 Tạo file ReadMe.md</a:t>
            </a:r>
          </a:p>
          <a:p>
            <a:pPr marL="11430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</a:t>
            </a:r>
            <a:r>
              <a:rPr lang="en-US" sz="2400" b="1">
                <a:solidFill>
                  <a:srgbClr val="7030A0"/>
                </a:solidFill>
                <a:latin typeface="RobotoMono Nerd Font" pitchFamily="2" charset="0"/>
                <a:ea typeface="RobotoMono Nerd Font" pitchFamily="2" charset="0"/>
              </a:rPr>
              <a:t>git status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On branch master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nothing to commit, working tree clean</a:t>
            </a:r>
          </a:p>
          <a:p>
            <a:pPr marL="114300" indent="0">
              <a:lnSpc>
                <a:spcPct val="100000"/>
              </a:lnSpc>
              <a:buNone/>
            </a:pPr>
            <a:endParaRPr lang="en-US">
              <a:solidFill>
                <a:srgbClr val="00B050"/>
              </a:solidFill>
              <a:latin typeface="RobotoMono Nerd Font" pitchFamily="2" charset="0"/>
              <a:ea typeface="RobotoMono Nerd Font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7645B6-159D-4E42-B6D4-37E1FEDE4002}"/>
              </a:ext>
            </a:extLst>
          </p:cNvPr>
          <p:cNvCxnSpPr/>
          <p:nvPr/>
        </p:nvCxnSpPr>
        <p:spPr>
          <a:xfrm>
            <a:off x="431442" y="3226158"/>
            <a:ext cx="33227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081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8FDEF-30B8-EF4F-8702-1DAC6DBB7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.gitignore loại file, thư mục không cần quản lý phiên bản</a:t>
            </a:r>
          </a:p>
        </p:txBody>
      </p:sp>
    </p:spTree>
    <p:extLst>
      <p:ext uri="{BB962C8B-B14F-4D97-AF65-F5344CB8AC3E}">
        <p14:creationId xmlns:p14="http://schemas.microsoft.com/office/powerpoint/2010/main" val="9980527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47BE5-CCD9-AD46-AFDA-0A2904B37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Tình huống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02B09-F959-344B-8A49-9D412125F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772740"/>
            <a:ext cx="8616000" cy="764185"/>
          </a:xfrm>
        </p:spPr>
        <p:txBody>
          <a:bodyPr/>
          <a:lstStyle/>
          <a:p>
            <a:pPr marL="114300" indent="0">
              <a:buNone/>
            </a:pPr>
            <a:r>
              <a:rPr lang="en-US"/>
              <a:t>Hãy tạo thêm một thư mục temp cùng một số file bên trong và một file junk.csv ở ngoài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EBC09A-84FE-9A43-8E67-13763BF5D253}"/>
              </a:ext>
            </a:extLst>
          </p:cNvPr>
          <p:cNvSpPr/>
          <p:nvPr/>
        </p:nvSpPr>
        <p:spPr>
          <a:xfrm>
            <a:off x="341290" y="1536925"/>
            <a:ext cx="5093594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latin typeface="RobotoMono Nerd Font" pitchFamily="2" charset="0"/>
                <a:ea typeface="RobotoMono Nerd Font" pitchFamily="2" charset="0"/>
              </a:rPr>
              <a:t>$ </a:t>
            </a:r>
            <a:r>
              <a:rPr lang="en-US" sz="2000">
                <a:solidFill>
                  <a:srgbClr val="7030A0"/>
                </a:solidFill>
                <a:latin typeface="RobotoMono Nerd Font" pitchFamily="2" charset="0"/>
                <a:ea typeface="RobotoMono Nerd Font" pitchFamily="2" charset="0"/>
              </a:rPr>
              <a:t>mkdir</a:t>
            </a:r>
            <a:r>
              <a:rPr lang="en-US" sz="2000">
                <a:latin typeface="RobotoMono Nerd Font" pitchFamily="2" charset="0"/>
                <a:ea typeface="RobotoMono Nerd Font" pitchFamily="2" charset="0"/>
              </a:rPr>
              <a:t> temp</a:t>
            </a:r>
          </a:p>
          <a:p>
            <a:r>
              <a:rPr lang="en-US" sz="2000">
                <a:latin typeface="RobotoMono Nerd Font" pitchFamily="2" charset="0"/>
                <a:ea typeface="RobotoMono Nerd Font" pitchFamily="2" charset="0"/>
              </a:rPr>
              <a:t>$ </a:t>
            </a:r>
            <a:r>
              <a:rPr lang="en-US" sz="2000">
                <a:solidFill>
                  <a:srgbClr val="7030A0"/>
                </a:solidFill>
                <a:latin typeface="RobotoMono Nerd Font" pitchFamily="2" charset="0"/>
                <a:ea typeface="RobotoMono Nerd Font" pitchFamily="2" charset="0"/>
              </a:rPr>
              <a:t>touch </a:t>
            </a:r>
            <a:r>
              <a:rPr lang="en-US" sz="2000">
                <a:latin typeface="RobotoMono Nerd Font" pitchFamily="2" charset="0"/>
                <a:ea typeface="RobotoMono Nerd Font" pitchFamily="2" charset="0"/>
              </a:rPr>
              <a:t>temp/1.csv</a:t>
            </a:r>
          </a:p>
          <a:p>
            <a:r>
              <a:rPr lang="en-US" sz="2000">
                <a:latin typeface="RobotoMono Nerd Font" pitchFamily="2" charset="0"/>
                <a:ea typeface="RobotoMono Nerd Font" pitchFamily="2" charset="0"/>
              </a:rPr>
              <a:t>$ </a:t>
            </a:r>
            <a:r>
              <a:rPr lang="en-US" sz="2000">
                <a:solidFill>
                  <a:srgbClr val="7030A0"/>
                </a:solidFill>
                <a:latin typeface="RobotoMono Nerd Font" pitchFamily="2" charset="0"/>
                <a:ea typeface="RobotoMono Nerd Font" pitchFamily="2" charset="0"/>
              </a:rPr>
              <a:t>touch</a:t>
            </a:r>
            <a:r>
              <a:rPr lang="en-US" sz="2000">
                <a:latin typeface="RobotoMono Nerd Font" pitchFamily="2" charset="0"/>
                <a:ea typeface="RobotoMono Nerd Font" pitchFamily="2" charset="0"/>
              </a:rPr>
              <a:t> temp/2.csv</a:t>
            </a:r>
          </a:p>
          <a:p>
            <a:r>
              <a:rPr lang="en-US" sz="2000">
                <a:latin typeface="RobotoMono Nerd Font" pitchFamily="2" charset="0"/>
                <a:ea typeface="RobotoMono Nerd Font" pitchFamily="2" charset="0"/>
              </a:rPr>
              <a:t>$ </a:t>
            </a:r>
            <a:r>
              <a:rPr lang="en-US" sz="2000">
                <a:solidFill>
                  <a:srgbClr val="7030A0"/>
                </a:solidFill>
                <a:latin typeface="RobotoMono Nerd Font" pitchFamily="2" charset="0"/>
                <a:ea typeface="RobotoMono Nerd Font" pitchFamily="2" charset="0"/>
              </a:rPr>
              <a:t>touch</a:t>
            </a:r>
            <a:r>
              <a:rPr lang="en-US" sz="2000">
                <a:latin typeface="RobotoMono Nerd Font" pitchFamily="2" charset="0"/>
                <a:ea typeface="RobotoMono Nerd Font" pitchFamily="2" charset="0"/>
              </a:rPr>
              <a:t> junk.csv</a:t>
            </a:r>
          </a:p>
          <a:p>
            <a:r>
              <a:rPr lang="en-US" sz="2000">
                <a:latin typeface="RobotoMono Nerd Font" pitchFamily="2" charset="0"/>
                <a:ea typeface="RobotoMono Nerd Font" pitchFamily="2" charset="0"/>
              </a:rPr>
              <a:t>$ </a:t>
            </a:r>
            <a:r>
              <a:rPr lang="en-US" sz="2000">
                <a:solidFill>
                  <a:srgbClr val="7030A0"/>
                </a:solidFill>
                <a:latin typeface="RobotoMono Nerd Font" pitchFamily="2" charset="0"/>
                <a:ea typeface="RobotoMono Nerd Font" pitchFamily="2" charset="0"/>
              </a:rPr>
              <a:t>tree</a:t>
            </a:r>
            <a:r>
              <a:rPr lang="en-US" sz="2000">
                <a:latin typeface="RobotoMono Nerd Font" pitchFamily="2" charset="0"/>
                <a:ea typeface="RobotoMono Nerd Font" pitchFamily="2" charset="0"/>
              </a:rPr>
              <a:t> .</a:t>
            </a:r>
          </a:p>
          <a:p>
            <a:r>
              <a:rPr lang="en-US" sz="1800">
                <a:latin typeface="Andale Mono" panose="020B0509000000000004" pitchFamily="49" charset="0"/>
                <a:ea typeface="RobotoMono Nerd Font" pitchFamily="2" charset="0"/>
                <a:cs typeface="Courier New" panose="02070309020205020404" pitchFamily="49" charset="0"/>
              </a:rPr>
              <a:t>.</a:t>
            </a:r>
          </a:p>
          <a:p>
            <a:r>
              <a:rPr lang="en-US" sz="1800">
                <a:latin typeface="Andale Mono" panose="020B0509000000000004" pitchFamily="49" charset="0"/>
                <a:ea typeface="RobotoMono Nerd Font" pitchFamily="2" charset="0"/>
                <a:cs typeface="Courier New" panose="02070309020205020404" pitchFamily="49" charset="0"/>
              </a:rPr>
              <a:t>├── ReadMe.md</a:t>
            </a:r>
          </a:p>
          <a:p>
            <a:r>
              <a:rPr lang="en-US" sz="1800">
                <a:latin typeface="Andale Mono" panose="020B0509000000000004" pitchFamily="49" charset="0"/>
                <a:ea typeface="RobotoMono Nerd Font" pitchFamily="2" charset="0"/>
                <a:cs typeface="Courier New" panose="02070309020205020404" pitchFamily="49" charset="0"/>
              </a:rPr>
              <a:t>├── junk.csv</a:t>
            </a:r>
          </a:p>
          <a:p>
            <a:r>
              <a:rPr lang="en-US" sz="1800">
                <a:latin typeface="Andale Mono" panose="020B0509000000000004" pitchFamily="49" charset="0"/>
                <a:ea typeface="RobotoMono Nerd Font" pitchFamily="2" charset="0"/>
                <a:cs typeface="Courier New" panose="02070309020205020404" pitchFamily="49" charset="0"/>
              </a:rPr>
              <a:t>└── temp</a:t>
            </a:r>
          </a:p>
          <a:p>
            <a:r>
              <a:rPr lang="en-US" sz="1800">
                <a:latin typeface="Andale Mono" panose="020B0509000000000004" pitchFamily="49" charset="0"/>
                <a:ea typeface="RobotoMono Nerd Font" pitchFamily="2" charset="0"/>
                <a:cs typeface="Courier New" panose="02070309020205020404" pitchFamily="49" charset="0"/>
              </a:rPr>
              <a:t>    ├── 1.csv</a:t>
            </a:r>
          </a:p>
          <a:p>
            <a:r>
              <a:rPr lang="en-US" sz="1800">
                <a:latin typeface="Andale Mono" panose="020B0509000000000004" pitchFamily="49" charset="0"/>
                <a:ea typeface="RobotoMono Nerd Font" pitchFamily="2" charset="0"/>
                <a:cs typeface="Courier New" panose="02070309020205020404" pitchFamily="49" charset="0"/>
              </a:rPr>
              <a:t>    └── 2.csv</a:t>
            </a:r>
          </a:p>
          <a:p>
            <a:r>
              <a:rPr lang="en-US" sz="1800">
                <a:latin typeface="Andale Mono" panose="020B0509000000000004" pitchFamily="49" charset="0"/>
                <a:ea typeface="RobotoMono Nerd Font" pitchFamily="2" charset="0"/>
                <a:cs typeface="Courier New" panose="02070309020205020404" pitchFamily="49" charset="0"/>
              </a:rPr>
              <a:t>1 directory, 4 files</a:t>
            </a:r>
          </a:p>
        </p:txBody>
      </p:sp>
    </p:spTree>
    <p:extLst>
      <p:ext uri="{BB962C8B-B14F-4D97-AF65-F5344CB8AC3E}">
        <p14:creationId xmlns:p14="http://schemas.microsoft.com/office/powerpoint/2010/main" val="3075089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6AF31-616F-2546-AA37-6E791FE58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161" y="-83707"/>
            <a:ext cx="8707200" cy="762674"/>
          </a:xfrm>
        </p:spPr>
        <p:txBody>
          <a:bodyPr/>
          <a:lstStyle/>
          <a:p>
            <a:r>
              <a:rPr lang="en-US" sz="2200"/>
              <a:t>Không muốn quản lý thư mục temp và file tạm junk.csv thì làm sao?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A961E-A924-B546-A75B-93AD01641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834" y="1013100"/>
            <a:ext cx="8963696" cy="3912000"/>
          </a:xfrm>
        </p:spPr>
        <p:txBody>
          <a:bodyPr/>
          <a:lstStyle/>
          <a:p>
            <a:pPr marL="114300" indent="0">
              <a:buNone/>
            </a:pPr>
            <a:r>
              <a:rPr lang="en-US"/>
              <a:t>Hãy tạo một file .gitignore có nội dung như sau</a:t>
            </a:r>
          </a:p>
          <a:p>
            <a:pPr marL="114300" indent="0">
              <a:buNone/>
            </a:pPr>
            <a:r>
              <a:rPr lang="en-US" i="1">
                <a:solidFill>
                  <a:schemeClr val="bg2"/>
                </a:solidFill>
              </a:rPr>
              <a:t>temp/</a:t>
            </a:r>
          </a:p>
          <a:p>
            <a:pPr marL="114300" indent="0">
              <a:buNone/>
            </a:pPr>
            <a:r>
              <a:rPr lang="en-US" i="1">
                <a:solidFill>
                  <a:schemeClr val="bg2"/>
                </a:solidFill>
              </a:rPr>
              <a:t>junk.csv</a:t>
            </a:r>
          </a:p>
          <a:p>
            <a:pPr marL="114300" indent="0">
              <a:buNone/>
            </a:pPr>
            <a:endParaRPr lang="en-US" i="1"/>
          </a:p>
          <a:p>
            <a:pPr marL="114300" indent="0"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</a:t>
            </a:r>
            <a:r>
              <a:rPr lang="en-US" sz="2400" b="1">
                <a:solidFill>
                  <a:srgbClr val="7030A0"/>
                </a:solidFill>
                <a:latin typeface="RobotoMono Nerd Font" pitchFamily="2" charset="0"/>
                <a:ea typeface="RobotoMono Nerd Font" pitchFamily="2" charset="0"/>
              </a:rPr>
              <a:t>git status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On branch master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Untracked files: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  (use "git add &lt;file&gt;..." to include in what will be committed)</a:t>
            </a:r>
          </a:p>
          <a:p>
            <a:pPr marL="114300" indent="0">
              <a:buNone/>
            </a:pPr>
            <a:r>
              <a:rPr lang="en-US">
                <a:latin typeface="RobotoMono Nerd Font" pitchFamily="2" charset="0"/>
                <a:ea typeface="RobotoMono Nerd Font" pitchFamily="2" charset="0"/>
              </a:rPr>
              <a:t>	.gitignore</a:t>
            </a:r>
          </a:p>
          <a:p>
            <a:pPr marL="114300" indent="0">
              <a:buNone/>
            </a:pPr>
            <a:endParaRPr lang="en-US" i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609122-FA76-8E4F-B31A-6DE96BF243C4}"/>
              </a:ext>
            </a:extLst>
          </p:cNvPr>
          <p:cNvSpPr txBox="1"/>
          <p:nvPr/>
        </p:nvSpPr>
        <p:spPr>
          <a:xfrm>
            <a:off x="2875053" y="3979806"/>
            <a:ext cx="4878027" cy="707886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z="2000"/>
              <a:t>Giờ thì thư mục temp và file junk.csv đã bỏ qua trong các lệnh git add</a:t>
            </a:r>
          </a:p>
        </p:txBody>
      </p:sp>
    </p:spTree>
    <p:extLst>
      <p:ext uri="{BB962C8B-B14F-4D97-AF65-F5344CB8AC3E}">
        <p14:creationId xmlns:p14="http://schemas.microsoft.com/office/powerpoint/2010/main" val="283595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01901-19E5-364D-995E-6704AF383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.gitignore có đặc điểm gì?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68E67-63F3-5F4C-966D-35A62D1F8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819749"/>
            <a:ext cx="8616000" cy="258699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wild card *.</a:t>
            </a:r>
            <a:r>
              <a:rPr lang="en-US" dirty="0" err="1"/>
              <a:t>file_extension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.</a:t>
            </a:r>
            <a:r>
              <a:rPr lang="en-US" dirty="0" err="1"/>
              <a:t>gitignore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con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: Rule </a:t>
            </a:r>
            <a:r>
              <a:rPr lang="en-US" dirty="0" err="1"/>
              <a:t>của</a:t>
            </a:r>
            <a:r>
              <a:rPr lang="en-US" dirty="0"/>
              <a:t> file .</a:t>
            </a:r>
            <a:r>
              <a:rPr lang="en-US" dirty="0" err="1"/>
              <a:t>gitignore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con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tiên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so </a:t>
            </a:r>
            <a:r>
              <a:rPr lang="en-US" dirty="0" err="1"/>
              <a:t>với</a:t>
            </a:r>
            <a:r>
              <a:rPr lang="en-US" dirty="0"/>
              <a:t> .</a:t>
            </a:r>
            <a:r>
              <a:rPr lang="en-US" dirty="0" err="1"/>
              <a:t>gitignore</a:t>
            </a:r>
            <a:r>
              <a:rPr lang="en-US" dirty="0"/>
              <a:t> </a:t>
            </a:r>
            <a:r>
              <a:rPr lang="en-US" dirty="0" err="1"/>
              <a:t>ở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cha</a:t>
            </a:r>
          </a:p>
          <a:p>
            <a:pPr>
              <a:spcAft>
                <a:spcPts val="1200"/>
              </a:spcAft>
            </a:pP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qua </a:t>
            </a:r>
            <a:r>
              <a:rPr lang="en-US" dirty="0" err="1"/>
              <a:t>những</a:t>
            </a:r>
            <a:r>
              <a:rPr lang="en-US" dirty="0"/>
              <a:t> file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, </a:t>
            </a:r>
            <a:r>
              <a:rPr lang="en-US" dirty="0" err="1"/>
              <a:t>những</a:t>
            </a:r>
            <a:r>
              <a:rPr lang="en-US" dirty="0"/>
              <a:t> file </a:t>
            </a:r>
            <a:r>
              <a:rPr lang="en-US" dirty="0" err="1"/>
              <a:t>tạm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ý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084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6E2F5-1BA2-484D-BBB0-D64EB4CE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commit</a:t>
            </a:r>
          </a:p>
        </p:txBody>
      </p:sp>
    </p:spTree>
    <p:extLst>
      <p:ext uri="{BB962C8B-B14F-4D97-AF65-F5344CB8AC3E}">
        <p14:creationId xmlns:p14="http://schemas.microsoft.com/office/powerpoint/2010/main" val="1026456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25CEC-5897-2C42-AE13-B472A8DD2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Tình huống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A8992-35E7-F542-B2F2-3BEF2BD22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850006"/>
            <a:ext cx="8616000" cy="4075094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/>
              <a:t>Ở phần thực hành trước chúng ta mới làm việc ở working directory và staging area, giờ hãy tìm hiểu tiếp commit vào local repo</a:t>
            </a:r>
          </a:p>
          <a:p>
            <a:pPr>
              <a:spcAft>
                <a:spcPts val="1200"/>
              </a:spcAft>
            </a:pPr>
            <a:r>
              <a:rPr lang="en-US"/>
              <a:t>Commit là một tập các thay đổi được người chốt hạ thành một phiên bản</a:t>
            </a:r>
          </a:p>
          <a:p>
            <a:pPr>
              <a:spcAft>
                <a:spcPts val="1200"/>
              </a:spcAft>
            </a:pPr>
            <a:r>
              <a:rPr lang="en-US"/>
              <a:t>Staging có thể quay lui, thì commit cũng có thể quay lui</a:t>
            </a:r>
          </a:p>
        </p:txBody>
      </p:sp>
    </p:spTree>
    <p:extLst>
      <p:ext uri="{BB962C8B-B14F-4D97-AF65-F5344CB8AC3E}">
        <p14:creationId xmlns:p14="http://schemas.microsoft.com/office/powerpoint/2010/main" val="3800941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B3A37D-CE3D-7740-9824-017EA9788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253" y="91577"/>
            <a:ext cx="6157860" cy="5051923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CDF496DD-C589-BE4C-ADF4-95D613F01046}"/>
              </a:ext>
            </a:extLst>
          </p:cNvPr>
          <p:cNvSpPr/>
          <p:nvPr/>
        </p:nvSpPr>
        <p:spPr>
          <a:xfrm>
            <a:off x="1687132" y="90152"/>
            <a:ext cx="6287532" cy="4958366"/>
          </a:xfrm>
          <a:custGeom>
            <a:avLst/>
            <a:gdLst>
              <a:gd name="connsiteX0" fmla="*/ 3882981 w 6287532"/>
              <a:gd name="connsiteY0" fmla="*/ 6440 h 4958366"/>
              <a:gd name="connsiteX1" fmla="*/ 3882981 w 6287532"/>
              <a:gd name="connsiteY1" fmla="*/ 6440 h 4958366"/>
              <a:gd name="connsiteX2" fmla="*/ 4069724 w 6287532"/>
              <a:gd name="connsiteY2" fmla="*/ 12879 h 4958366"/>
              <a:gd name="connsiteX3" fmla="*/ 4610637 w 6287532"/>
              <a:gd name="connsiteY3" fmla="*/ 0 h 4958366"/>
              <a:gd name="connsiteX4" fmla="*/ 4752305 w 6287532"/>
              <a:gd name="connsiteY4" fmla="*/ 6440 h 4958366"/>
              <a:gd name="connsiteX5" fmla="*/ 4771623 w 6287532"/>
              <a:gd name="connsiteY5" fmla="*/ 12879 h 4958366"/>
              <a:gd name="connsiteX6" fmla="*/ 4816699 w 6287532"/>
              <a:gd name="connsiteY6" fmla="*/ 19318 h 4958366"/>
              <a:gd name="connsiteX7" fmla="*/ 5003443 w 6287532"/>
              <a:gd name="connsiteY7" fmla="*/ 45076 h 4958366"/>
              <a:gd name="connsiteX8" fmla="*/ 5080716 w 6287532"/>
              <a:gd name="connsiteY8" fmla="*/ 64394 h 4958366"/>
              <a:gd name="connsiteX9" fmla="*/ 5145110 w 6287532"/>
              <a:gd name="connsiteY9" fmla="*/ 77273 h 4958366"/>
              <a:gd name="connsiteX10" fmla="*/ 5183747 w 6287532"/>
              <a:gd name="connsiteY10" fmla="*/ 83713 h 4958366"/>
              <a:gd name="connsiteX11" fmla="*/ 5215944 w 6287532"/>
              <a:gd name="connsiteY11" fmla="*/ 90152 h 4958366"/>
              <a:gd name="connsiteX12" fmla="*/ 5267460 w 6287532"/>
              <a:gd name="connsiteY12" fmla="*/ 96592 h 4958366"/>
              <a:gd name="connsiteX13" fmla="*/ 5376930 w 6287532"/>
              <a:gd name="connsiteY13" fmla="*/ 115910 h 4958366"/>
              <a:gd name="connsiteX14" fmla="*/ 5409127 w 6287532"/>
              <a:gd name="connsiteY14" fmla="*/ 122349 h 4958366"/>
              <a:gd name="connsiteX15" fmla="*/ 5434885 w 6287532"/>
              <a:gd name="connsiteY15" fmla="*/ 128789 h 4958366"/>
              <a:gd name="connsiteX16" fmla="*/ 5518598 w 6287532"/>
              <a:gd name="connsiteY16" fmla="*/ 141668 h 4958366"/>
              <a:gd name="connsiteX17" fmla="*/ 5563674 w 6287532"/>
              <a:gd name="connsiteY17" fmla="*/ 154547 h 4958366"/>
              <a:gd name="connsiteX18" fmla="*/ 5582992 w 6287532"/>
              <a:gd name="connsiteY18" fmla="*/ 160986 h 4958366"/>
              <a:gd name="connsiteX19" fmla="*/ 5628068 w 6287532"/>
              <a:gd name="connsiteY19" fmla="*/ 173865 h 4958366"/>
              <a:gd name="connsiteX20" fmla="*/ 5705341 w 6287532"/>
              <a:gd name="connsiteY20" fmla="*/ 199623 h 4958366"/>
              <a:gd name="connsiteX21" fmla="*/ 5763296 w 6287532"/>
              <a:gd name="connsiteY21" fmla="*/ 218941 h 4958366"/>
              <a:gd name="connsiteX22" fmla="*/ 5782614 w 6287532"/>
              <a:gd name="connsiteY22" fmla="*/ 231820 h 4958366"/>
              <a:gd name="connsiteX23" fmla="*/ 5814812 w 6287532"/>
              <a:gd name="connsiteY23" fmla="*/ 251138 h 4958366"/>
              <a:gd name="connsiteX24" fmla="*/ 5879206 w 6287532"/>
              <a:gd name="connsiteY24" fmla="*/ 289775 h 4958366"/>
              <a:gd name="connsiteX25" fmla="*/ 5904964 w 6287532"/>
              <a:gd name="connsiteY25" fmla="*/ 321972 h 4958366"/>
              <a:gd name="connsiteX26" fmla="*/ 5950040 w 6287532"/>
              <a:gd name="connsiteY26" fmla="*/ 405685 h 4958366"/>
              <a:gd name="connsiteX27" fmla="*/ 5969358 w 6287532"/>
              <a:gd name="connsiteY27" fmla="*/ 457200 h 4958366"/>
              <a:gd name="connsiteX28" fmla="*/ 5982237 w 6287532"/>
              <a:gd name="connsiteY28" fmla="*/ 495837 h 4958366"/>
              <a:gd name="connsiteX29" fmla="*/ 6001555 w 6287532"/>
              <a:gd name="connsiteY29" fmla="*/ 534473 h 4958366"/>
              <a:gd name="connsiteX30" fmla="*/ 6007995 w 6287532"/>
              <a:gd name="connsiteY30" fmla="*/ 553792 h 4958366"/>
              <a:gd name="connsiteX31" fmla="*/ 6027313 w 6287532"/>
              <a:gd name="connsiteY31" fmla="*/ 605307 h 4958366"/>
              <a:gd name="connsiteX32" fmla="*/ 6053071 w 6287532"/>
              <a:gd name="connsiteY32" fmla="*/ 656823 h 4958366"/>
              <a:gd name="connsiteX33" fmla="*/ 6065950 w 6287532"/>
              <a:gd name="connsiteY33" fmla="*/ 676141 h 4958366"/>
              <a:gd name="connsiteX34" fmla="*/ 6104586 w 6287532"/>
              <a:gd name="connsiteY34" fmla="*/ 779172 h 4958366"/>
              <a:gd name="connsiteX35" fmla="*/ 6130344 w 6287532"/>
              <a:gd name="connsiteY35" fmla="*/ 850006 h 4958366"/>
              <a:gd name="connsiteX36" fmla="*/ 6162541 w 6287532"/>
              <a:gd name="connsiteY36" fmla="*/ 940158 h 4958366"/>
              <a:gd name="connsiteX37" fmla="*/ 6181860 w 6287532"/>
              <a:gd name="connsiteY37" fmla="*/ 1023871 h 4958366"/>
              <a:gd name="connsiteX38" fmla="*/ 6188299 w 6287532"/>
              <a:gd name="connsiteY38" fmla="*/ 1056068 h 4958366"/>
              <a:gd name="connsiteX39" fmla="*/ 6214057 w 6287532"/>
              <a:gd name="connsiteY39" fmla="*/ 1146220 h 4958366"/>
              <a:gd name="connsiteX40" fmla="*/ 6226936 w 6287532"/>
              <a:gd name="connsiteY40" fmla="*/ 1178417 h 4958366"/>
              <a:gd name="connsiteX41" fmla="*/ 6239814 w 6287532"/>
              <a:gd name="connsiteY41" fmla="*/ 1268569 h 4958366"/>
              <a:gd name="connsiteX42" fmla="*/ 6246254 w 6287532"/>
              <a:gd name="connsiteY42" fmla="*/ 1300766 h 4958366"/>
              <a:gd name="connsiteX43" fmla="*/ 6259133 w 6287532"/>
              <a:gd name="connsiteY43" fmla="*/ 1429555 h 4958366"/>
              <a:gd name="connsiteX44" fmla="*/ 6265572 w 6287532"/>
              <a:gd name="connsiteY44" fmla="*/ 1841679 h 4958366"/>
              <a:gd name="connsiteX45" fmla="*/ 6278451 w 6287532"/>
              <a:gd name="connsiteY45" fmla="*/ 2247363 h 4958366"/>
              <a:gd name="connsiteX46" fmla="*/ 6284891 w 6287532"/>
              <a:gd name="connsiteY46" fmla="*/ 2498502 h 4958366"/>
              <a:gd name="connsiteX47" fmla="*/ 6272012 w 6287532"/>
              <a:gd name="connsiteY47" fmla="*/ 2814034 h 4958366"/>
              <a:gd name="connsiteX48" fmla="*/ 6265572 w 6287532"/>
              <a:gd name="connsiteY48" fmla="*/ 2917065 h 4958366"/>
              <a:gd name="connsiteX49" fmla="*/ 6259133 w 6287532"/>
              <a:gd name="connsiteY49" fmla="*/ 2942823 h 4958366"/>
              <a:gd name="connsiteX50" fmla="*/ 6246254 w 6287532"/>
              <a:gd name="connsiteY50" fmla="*/ 3110248 h 4958366"/>
              <a:gd name="connsiteX51" fmla="*/ 6226936 w 6287532"/>
              <a:gd name="connsiteY51" fmla="*/ 3258355 h 4958366"/>
              <a:gd name="connsiteX52" fmla="*/ 6220496 w 6287532"/>
              <a:gd name="connsiteY52" fmla="*/ 3361386 h 4958366"/>
              <a:gd name="connsiteX53" fmla="*/ 6214057 w 6287532"/>
              <a:gd name="connsiteY53" fmla="*/ 3393583 h 4958366"/>
              <a:gd name="connsiteX54" fmla="*/ 6201178 w 6287532"/>
              <a:gd name="connsiteY54" fmla="*/ 3503054 h 4958366"/>
              <a:gd name="connsiteX55" fmla="*/ 6194738 w 6287532"/>
              <a:gd name="connsiteY55" fmla="*/ 3541690 h 4958366"/>
              <a:gd name="connsiteX56" fmla="*/ 6175420 w 6287532"/>
              <a:gd name="connsiteY56" fmla="*/ 3676918 h 4958366"/>
              <a:gd name="connsiteX57" fmla="*/ 6168981 w 6287532"/>
              <a:gd name="connsiteY57" fmla="*/ 3767071 h 4958366"/>
              <a:gd name="connsiteX58" fmla="*/ 6162541 w 6287532"/>
              <a:gd name="connsiteY58" fmla="*/ 3799268 h 4958366"/>
              <a:gd name="connsiteX59" fmla="*/ 6156102 w 6287532"/>
              <a:gd name="connsiteY59" fmla="*/ 4295104 h 4958366"/>
              <a:gd name="connsiteX60" fmla="*/ 6143223 w 6287532"/>
              <a:gd name="connsiteY60" fmla="*/ 4346620 h 4958366"/>
              <a:gd name="connsiteX61" fmla="*/ 6123905 w 6287532"/>
              <a:gd name="connsiteY61" fmla="*/ 4365938 h 4958366"/>
              <a:gd name="connsiteX62" fmla="*/ 6104586 w 6287532"/>
              <a:gd name="connsiteY62" fmla="*/ 4391696 h 4958366"/>
              <a:gd name="connsiteX63" fmla="*/ 6091707 w 6287532"/>
              <a:gd name="connsiteY63" fmla="*/ 4411014 h 4958366"/>
              <a:gd name="connsiteX64" fmla="*/ 6053071 w 6287532"/>
              <a:gd name="connsiteY64" fmla="*/ 4443211 h 4958366"/>
              <a:gd name="connsiteX65" fmla="*/ 6040192 w 6287532"/>
              <a:gd name="connsiteY65" fmla="*/ 4462530 h 4958366"/>
              <a:gd name="connsiteX66" fmla="*/ 5988676 w 6287532"/>
              <a:gd name="connsiteY66" fmla="*/ 4533363 h 4958366"/>
              <a:gd name="connsiteX67" fmla="*/ 5962919 w 6287532"/>
              <a:gd name="connsiteY67" fmla="*/ 4572000 h 4958366"/>
              <a:gd name="connsiteX68" fmla="*/ 5943600 w 6287532"/>
              <a:gd name="connsiteY68" fmla="*/ 4604197 h 4958366"/>
              <a:gd name="connsiteX69" fmla="*/ 5924282 w 6287532"/>
              <a:gd name="connsiteY69" fmla="*/ 4629955 h 4958366"/>
              <a:gd name="connsiteX70" fmla="*/ 5898524 w 6287532"/>
              <a:gd name="connsiteY70" fmla="*/ 4662152 h 4958366"/>
              <a:gd name="connsiteX71" fmla="*/ 5885645 w 6287532"/>
              <a:gd name="connsiteY71" fmla="*/ 4681471 h 4958366"/>
              <a:gd name="connsiteX72" fmla="*/ 5866327 w 6287532"/>
              <a:gd name="connsiteY72" fmla="*/ 4707228 h 4958366"/>
              <a:gd name="connsiteX73" fmla="*/ 5847009 w 6287532"/>
              <a:gd name="connsiteY73" fmla="*/ 4720107 h 4958366"/>
              <a:gd name="connsiteX74" fmla="*/ 5814812 w 6287532"/>
              <a:gd name="connsiteY74" fmla="*/ 4745865 h 4958366"/>
              <a:gd name="connsiteX75" fmla="*/ 5724660 w 6287532"/>
              <a:gd name="connsiteY75" fmla="*/ 4803820 h 4958366"/>
              <a:gd name="connsiteX76" fmla="*/ 5686023 w 6287532"/>
              <a:gd name="connsiteY76" fmla="*/ 4816699 h 4958366"/>
              <a:gd name="connsiteX77" fmla="*/ 5634507 w 6287532"/>
              <a:gd name="connsiteY77" fmla="*/ 4842456 h 4958366"/>
              <a:gd name="connsiteX78" fmla="*/ 5615189 w 6287532"/>
              <a:gd name="connsiteY78" fmla="*/ 4848896 h 4958366"/>
              <a:gd name="connsiteX79" fmla="*/ 5537916 w 6287532"/>
              <a:gd name="connsiteY79" fmla="*/ 4868214 h 4958366"/>
              <a:gd name="connsiteX80" fmla="*/ 5512158 w 6287532"/>
              <a:gd name="connsiteY80" fmla="*/ 4874654 h 4958366"/>
              <a:gd name="connsiteX81" fmla="*/ 5164429 w 6287532"/>
              <a:gd name="connsiteY81" fmla="*/ 4881093 h 4958366"/>
              <a:gd name="connsiteX82" fmla="*/ 5074276 w 6287532"/>
              <a:gd name="connsiteY82" fmla="*/ 4887533 h 4958366"/>
              <a:gd name="connsiteX83" fmla="*/ 5022761 w 6287532"/>
              <a:gd name="connsiteY83" fmla="*/ 4893972 h 4958366"/>
              <a:gd name="connsiteX84" fmla="*/ 4797381 w 6287532"/>
              <a:gd name="connsiteY84" fmla="*/ 4900411 h 4958366"/>
              <a:gd name="connsiteX85" fmla="*/ 4745865 w 6287532"/>
              <a:gd name="connsiteY85" fmla="*/ 4906851 h 4958366"/>
              <a:gd name="connsiteX86" fmla="*/ 4707229 w 6287532"/>
              <a:gd name="connsiteY86" fmla="*/ 4913290 h 4958366"/>
              <a:gd name="connsiteX87" fmla="*/ 4591319 w 6287532"/>
              <a:gd name="connsiteY87" fmla="*/ 4926169 h 4958366"/>
              <a:gd name="connsiteX88" fmla="*/ 4488288 w 6287532"/>
              <a:gd name="connsiteY88" fmla="*/ 4939048 h 4958366"/>
              <a:gd name="connsiteX89" fmla="*/ 4250029 w 6287532"/>
              <a:gd name="connsiteY89" fmla="*/ 4951927 h 4958366"/>
              <a:gd name="connsiteX90" fmla="*/ 4063285 w 6287532"/>
              <a:gd name="connsiteY90" fmla="*/ 4958366 h 4958366"/>
              <a:gd name="connsiteX91" fmla="*/ 3496614 w 6287532"/>
              <a:gd name="connsiteY91" fmla="*/ 4951927 h 4958366"/>
              <a:gd name="connsiteX92" fmla="*/ 3303431 w 6287532"/>
              <a:gd name="connsiteY92" fmla="*/ 4945487 h 4958366"/>
              <a:gd name="connsiteX93" fmla="*/ 3032975 w 6287532"/>
              <a:gd name="connsiteY93" fmla="*/ 4932609 h 4958366"/>
              <a:gd name="connsiteX94" fmla="*/ 2994338 w 6287532"/>
              <a:gd name="connsiteY94" fmla="*/ 4926169 h 4958366"/>
              <a:gd name="connsiteX95" fmla="*/ 2904186 w 6287532"/>
              <a:gd name="connsiteY95" fmla="*/ 4919730 h 4958366"/>
              <a:gd name="connsiteX96" fmla="*/ 2833353 w 6287532"/>
              <a:gd name="connsiteY96" fmla="*/ 4913290 h 4958366"/>
              <a:gd name="connsiteX97" fmla="*/ 2717443 w 6287532"/>
              <a:gd name="connsiteY97" fmla="*/ 4900411 h 4958366"/>
              <a:gd name="connsiteX98" fmla="*/ 2575775 w 6287532"/>
              <a:gd name="connsiteY98" fmla="*/ 4887533 h 4958366"/>
              <a:gd name="connsiteX99" fmla="*/ 2414789 w 6287532"/>
              <a:gd name="connsiteY99" fmla="*/ 4868214 h 4958366"/>
              <a:gd name="connsiteX100" fmla="*/ 2118575 w 6287532"/>
              <a:gd name="connsiteY100" fmla="*/ 4855335 h 4958366"/>
              <a:gd name="connsiteX101" fmla="*/ 1629178 w 6287532"/>
              <a:gd name="connsiteY101" fmla="*/ 4842456 h 4958366"/>
              <a:gd name="connsiteX102" fmla="*/ 1171978 w 6287532"/>
              <a:gd name="connsiteY102" fmla="*/ 4829578 h 4958366"/>
              <a:gd name="connsiteX103" fmla="*/ 1036750 w 6287532"/>
              <a:gd name="connsiteY103" fmla="*/ 4823138 h 4958366"/>
              <a:gd name="connsiteX104" fmla="*/ 856445 w 6287532"/>
              <a:gd name="connsiteY104" fmla="*/ 4816699 h 4958366"/>
              <a:gd name="connsiteX105" fmla="*/ 785612 w 6287532"/>
              <a:gd name="connsiteY105" fmla="*/ 4810259 h 4958366"/>
              <a:gd name="connsiteX106" fmla="*/ 701899 w 6287532"/>
              <a:gd name="connsiteY106" fmla="*/ 4803820 h 4958366"/>
              <a:gd name="connsiteX107" fmla="*/ 656823 w 6287532"/>
              <a:gd name="connsiteY107" fmla="*/ 4797380 h 4958366"/>
              <a:gd name="connsiteX108" fmla="*/ 553792 w 6287532"/>
              <a:gd name="connsiteY108" fmla="*/ 4784502 h 4958366"/>
              <a:gd name="connsiteX109" fmla="*/ 444322 w 6287532"/>
              <a:gd name="connsiteY109" fmla="*/ 4765183 h 4958366"/>
              <a:gd name="connsiteX110" fmla="*/ 405685 w 6287532"/>
              <a:gd name="connsiteY110" fmla="*/ 4758744 h 4958366"/>
              <a:gd name="connsiteX111" fmla="*/ 379927 w 6287532"/>
              <a:gd name="connsiteY111" fmla="*/ 4752304 h 4958366"/>
              <a:gd name="connsiteX112" fmla="*/ 309093 w 6287532"/>
              <a:gd name="connsiteY112" fmla="*/ 4739425 h 4958366"/>
              <a:gd name="connsiteX113" fmla="*/ 283336 w 6287532"/>
              <a:gd name="connsiteY113" fmla="*/ 4726547 h 4958366"/>
              <a:gd name="connsiteX114" fmla="*/ 225381 w 6287532"/>
              <a:gd name="connsiteY114" fmla="*/ 4707228 h 4958366"/>
              <a:gd name="connsiteX115" fmla="*/ 154547 w 6287532"/>
              <a:gd name="connsiteY115" fmla="*/ 4668592 h 4958366"/>
              <a:gd name="connsiteX116" fmla="*/ 141668 w 6287532"/>
              <a:gd name="connsiteY116" fmla="*/ 4649273 h 4958366"/>
              <a:gd name="connsiteX117" fmla="*/ 96592 w 6287532"/>
              <a:gd name="connsiteY117" fmla="*/ 4623516 h 4958366"/>
              <a:gd name="connsiteX118" fmla="*/ 70834 w 6287532"/>
              <a:gd name="connsiteY118" fmla="*/ 4584879 h 4958366"/>
              <a:gd name="connsiteX119" fmla="*/ 38637 w 6287532"/>
              <a:gd name="connsiteY119" fmla="*/ 4546242 h 4958366"/>
              <a:gd name="connsiteX120" fmla="*/ 25758 w 6287532"/>
              <a:gd name="connsiteY120" fmla="*/ 4514045 h 4958366"/>
              <a:gd name="connsiteX121" fmla="*/ 6440 w 6287532"/>
              <a:gd name="connsiteY121" fmla="*/ 4417454 h 4958366"/>
              <a:gd name="connsiteX122" fmla="*/ 0 w 6287532"/>
              <a:gd name="connsiteY122" fmla="*/ 4359499 h 4958366"/>
              <a:gd name="connsiteX123" fmla="*/ 12879 w 6287532"/>
              <a:gd name="connsiteY123" fmla="*/ 4146997 h 4958366"/>
              <a:gd name="connsiteX124" fmla="*/ 19319 w 6287532"/>
              <a:gd name="connsiteY124" fmla="*/ 4114800 h 4958366"/>
              <a:gd name="connsiteX125" fmla="*/ 32198 w 6287532"/>
              <a:gd name="connsiteY125" fmla="*/ 4031087 h 4958366"/>
              <a:gd name="connsiteX126" fmla="*/ 77274 w 6287532"/>
              <a:gd name="connsiteY126" fmla="*/ 3928056 h 4958366"/>
              <a:gd name="connsiteX127" fmla="*/ 90153 w 6287532"/>
              <a:gd name="connsiteY127" fmla="*/ 3902299 h 4958366"/>
              <a:gd name="connsiteX128" fmla="*/ 103031 w 6287532"/>
              <a:gd name="connsiteY128" fmla="*/ 3876541 h 4958366"/>
              <a:gd name="connsiteX129" fmla="*/ 128789 w 6287532"/>
              <a:gd name="connsiteY129" fmla="*/ 3831465 h 4958366"/>
              <a:gd name="connsiteX130" fmla="*/ 141668 w 6287532"/>
              <a:gd name="connsiteY130" fmla="*/ 3799268 h 4958366"/>
              <a:gd name="connsiteX131" fmla="*/ 173865 w 6287532"/>
              <a:gd name="connsiteY131" fmla="*/ 3754192 h 4958366"/>
              <a:gd name="connsiteX132" fmla="*/ 186744 w 6287532"/>
              <a:gd name="connsiteY132" fmla="*/ 3728434 h 4958366"/>
              <a:gd name="connsiteX133" fmla="*/ 206062 w 6287532"/>
              <a:gd name="connsiteY133" fmla="*/ 3715555 h 4958366"/>
              <a:gd name="connsiteX134" fmla="*/ 231820 w 6287532"/>
              <a:gd name="connsiteY134" fmla="*/ 3683358 h 4958366"/>
              <a:gd name="connsiteX135" fmla="*/ 251138 w 6287532"/>
              <a:gd name="connsiteY135" fmla="*/ 3670479 h 4958366"/>
              <a:gd name="connsiteX136" fmla="*/ 270457 w 6287532"/>
              <a:gd name="connsiteY136" fmla="*/ 3651161 h 4958366"/>
              <a:gd name="connsiteX137" fmla="*/ 309093 w 6287532"/>
              <a:gd name="connsiteY137" fmla="*/ 3625403 h 4958366"/>
              <a:gd name="connsiteX138" fmla="*/ 373488 w 6287532"/>
              <a:gd name="connsiteY138" fmla="*/ 3573887 h 4958366"/>
              <a:gd name="connsiteX139" fmla="*/ 425003 w 6287532"/>
              <a:gd name="connsiteY139" fmla="*/ 3535251 h 4958366"/>
              <a:gd name="connsiteX140" fmla="*/ 450761 w 6287532"/>
              <a:gd name="connsiteY140" fmla="*/ 3515933 h 4958366"/>
              <a:gd name="connsiteX141" fmla="*/ 482958 w 6287532"/>
              <a:gd name="connsiteY141" fmla="*/ 3496614 h 4958366"/>
              <a:gd name="connsiteX142" fmla="*/ 573110 w 6287532"/>
              <a:gd name="connsiteY142" fmla="*/ 3438659 h 4958366"/>
              <a:gd name="connsiteX143" fmla="*/ 650383 w 6287532"/>
              <a:gd name="connsiteY143" fmla="*/ 3400023 h 4958366"/>
              <a:gd name="connsiteX144" fmla="*/ 727657 w 6287532"/>
              <a:gd name="connsiteY144" fmla="*/ 3380704 h 4958366"/>
              <a:gd name="connsiteX145" fmla="*/ 811369 w 6287532"/>
              <a:gd name="connsiteY145" fmla="*/ 3342068 h 4958366"/>
              <a:gd name="connsiteX146" fmla="*/ 856445 w 6287532"/>
              <a:gd name="connsiteY146" fmla="*/ 3329189 h 4958366"/>
              <a:gd name="connsiteX147" fmla="*/ 888643 w 6287532"/>
              <a:gd name="connsiteY147" fmla="*/ 3322749 h 4958366"/>
              <a:gd name="connsiteX148" fmla="*/ 998113 w 6287532"/>
              <a:gd name="connsiteY148" fmla="*/ 3290552 h 4958366"/>
              <a:gd name="connsiteX149" fmla="*/ 1075386 w 6287532"/>
              <a:gd name="connsiteY149" fmla="*/ 3264794 h 4958366"/>
              <a:gd name="connsiteX150" fmla="*/ 1107583 w 6287532"/>
              <a:gd name="connsiteY150" fmla="*/ 3258355 h 4958366"/>
              <a:gd name="connsiteX151" fmla="*/ 1165538 w 6287532"/>
              <a:gd name="connsiteY151" fmla="*/ 3239037 h 4958366"/>
              <a:gd name="connsiteX152" fmla="*/ 1236372 w 6287532"/>
              <a:gd name="connsiteY152" fmla="*/ 3226158 h 4958366"/>
              <a:gd name="connsiteX153" fmla="*/ 1397358 w 6287532"/>
              <a:gd name="connsiteY153" fmla="*/ 3200400 h 4958366"/>
              <a:gd name="connsiteX154" fmla="*/ 1629178 w 6287532"/>
              <a:gd name="connsiteY154" fmla="*/ 3181082 h 4958366"/>
              <a:gd name="connsiteX155" fmla="*/ 1732209 w 6287532"/>
              <a:gd name="connsiteY155" fmla="*/ 3168203 h 4958366"/>
              <a:gd name="connsiteX156" fmla="*/ 1770845 w 6287532"/>
              <a:gd name="connsiteY156" fmla="*/ 3161763 h 4958366"/>
              <a:gd name="connsiteX157" fmla="*/ 1809482 w 6287532"/>
              <a:gd name="connsiteY157" fmla="*/ 3148885 h 4958366"/>
              <a:gd name="connsiteX158" fmla="*/ 1841679 w 6287532"/>
              <a:gd name="connsiteY158" fmla="*/ 3136006 h 4958366"/>
              <a:gd name="connsiteX159" fmla="*/ 1906074 w 6287532"/>
              <a:gd name="connsiteY159" fmla="*/ 3123127 h 4958366"/>
              <a:gd name="connsiteX160" fmla="*/ 1964029 w 6287532"/>
              <a:gd name="connsiteY160" fmla="*/ 3103809 h 4958366"/>
              <a:gd name="connsiteX161" fmla="*/ 1983347 w 6287532"/>
              <a:gd name="connsiteY161" fmla="*/ 3097369 h 4958366"/>
              <a:gd name="connsiteX162" fmla="*/ 2009105 w 6287532"/>
              <a:gd name="connsiteY162" fmla="*/ 3084490 h 4958366"/>
              <a:gd name="connsiteX163" fmla="*/ 2054181 w 6287532"/>
              <a:gd name="connsiteY163" fmla="*/ 3071611 h 4958366"/>
              <a:gd name="connsiteX164" fmla="*/ 2099257 w 6287532"/>
              <a:gd name="connsiteY164" fmla="*/ 3052293 h 4958366"/>
              <a:gd name="connsiteX165" fmla="*/ 2118575 w 6287532"/>
              <a:gd name="connsiteY165" fmla="*/ 3045854 h 4958366"/>
              <a:gd name="connsiteX166" fmla="*/ 2150772 w 6287532"/>
              <a:gd name="connsiteY166" fmla="*/ 3032975 h 4958366"/>
              <a:gd name="connsiteX167" fmla="*/ 2176530 w 6287532"/>
              <a:gd name="connsiteY167" fmla="*/ 3026535 h 4958366"/>
              <a:gd name="connsiteX168" fmla="*/ 2228045 w 6287532"/>
              <a:gd name="connsiteY168" fmla="*/ 3000778 h 4958366"/>
              <a:gd name="connsiteX169" fmla="*/ 2273122 w 6287532"/>
              <a:gd name="connsiteY169" fmla="*/ 2975020 h 4958366"/>
              <a:gd name="connsiteX170" fmla="*/ 2292440 w 6287532"/>
              <a:gd name="connsiteY170" fmla="*/ 2962141 h 4958366"/>
              <a:gd name="connsiteX171" fmla="*/ 2331076 w 6287532"/>
              <a:gd name="connsiteY171" fmla="*/ 2929944 h 4958366"/>
              <a:gd name="connsiteX172" fmla="*/ 2376153 w 6287532"/>
              <a:gd name="connsiteY172" fmla="*/ 2904186 h 4958366"/>
              <a:gd name="connsiteX173" fmla="*/ 2395471 w 6287532"/>
              <a:gd name="connsiteY173" fmla="*/ 2884868 h 4958366"/>
              <a:gd name="connsiteX174" fmla="*/ 2414789 w 6287532"/>
              <a:gd name="connsiteY174" fmla="*/ 2878428 h 4958366"/>
              <a:gd name="connsiteX175" fmla="*/ 2434107 w 6287532"/>
              <a:gd name="connsiteY175" fmla="*/ 2865549 h 4958366"/>
              <a:gd name="connsiteX176" fmla="*/ 2446986 w 6287532"/>
              <a:gd name="connsiteY176" fmla="*/ 2846231 h 4958366"/>
              <a:gd name="connsiteX177" fmla="*/ 2485623 w 6287532"/>
              <a:gd name="connsiteY177" fmla="*/ 2833352 h 4958366"/>
              <a:gd name="connsiteX178" fmla="*/ 2504941 w 6287532"/>
              <a:gd name="connsiteY178" fmla="*/ 2820473 h 4958366"/>
              <a:gd name="connsiteX179" fmla="*/ 2530699 w 6287532"/>
              <a:gd name="connsiteY179" fmla="*/ 2801155 h 4958366"/>
              <a:gd name="connsiteX180" fmla="*/ 2550017 w 6287532"/>
              <a:gd name="connsiteY180" fmla="*/ 2794716 h 4958366"/>
              <a:gd name="connsiteX181" fmla="*/ 2627291 w 6287532"/>
              <a:gd name="connsiteY181" fmla="*/ 2756079 h 4958366"/>
              <a:gd name="connsiteX182" fmla="*/ 2678806 w 6287532"/>
              <a:gd name="connsiteY182" fmla="*/ 2723882 h 4958366"/>
              <a:gd name="connsiteX183" fmla="*/ 2704564 w 6287532"/>
              <a:gd name="connsiteY183" fmla="*/ 2711003 h 4958366"/>
              <a:gd name="connsiteX184" fmla="*/ 2723882 w 6287532"/>
              <a:gd name="connsiteY184" fmla="*/ 2698124 h 4958366"/>
              <a:gd name="connsiteX185" fmla="*/ 2749640 w 6287532"/>
              <a:gd name="connsiteY185" fmla="*/ 2685245 h 4958366"/>
              <a:gd name="connsiteX186" fmla="*/ 2794716 w 6287532"/>
              <a:gd name="connsiteY186" fmla="*/ 2653048 h 4958366"/>
              <a:gd name="connsiteX187" fmla="*/ 2814034 w 6287532"/>
              <a:gd name="connsiteY187" fmla="*/ 2633730 h 4958366"/>
              <a:gd name="connsiteX188" fmla="*/ 2839792 w 6287532"/>
              <a:gd name="connsiteY188" fmla="*/ 2614411 h 4958366"/>
              <a:gd name="connsiteX189" fmla="*/ 2865550 w 6287532"/>
              <a:gd name="connsiteY189" fmla="*/ 2588654 h 4958366"/>
              <a:gd name="connsiteX190" fmla="*/ 2891307 w 6287532"/>
              <a:gd name="connsiteY190" fmla="*/ 2569335 h 4958366"/>
              <a:gd name="connsiteX191" fmla="*/ 2904186 w 6287532"/>
              <a:gd name="connsiteY191" fmla="*/ 2550017 h 4958366"/>
              <a:gd name="connsiteX192" fmla="*/ 2968581 w 6287532"/>
              <a:gd name="connsiteY192" fmla="*/ 2485623 h 4958366"/>
              <a:gd name="connsiteX193" fmla="*/ 3007217 w 6287532"/>
              <a:gd name="connsiteY193" fmla="*/ 2434107 h 4958366"/>
              <a:gd name="connsiteX194" fmla="*/ 3020096 w 6287532"/>
              <a:gd name="connsiteY194" fmla="*/ 2414789 h 4958366"/>
              <a:gd name="connsiteX195" fmla="*/ 3039414 w 6287532"/>
              <a:gd name="connsiteY195" fmla="*/ 2395471 h 4958366"/>
              <a:gd name="connsiteX196" fmla="*/ 3052293 w 6287532"/>
              <a:gd name="connsiteY196" fmla="*/ 2376152 h 4958366"/>
              <a:gd name="connsiteX197" fmla="*/ 3071612 w 6287532"/>
              <a:gd name="connsiteY197" fmla="*/ 2350394 h 4958366"/>
              <a:gd name="connsiteX198" fmla="*/ 3090930 w 6287532"/>
              <a:gd name="connsiteY198" fmla="*/ 2318197 h 4958366"/>
              <a:gd name="connsiteX199" fmla="*/ 3110248 w 6287532"/>
              <a:gd name="connsiteY199" fmla="*/ 2298879 h 4958366"/>
              <a:gd name="connsiteX200" fmla="*/ 3136006 w 6287532"/>
              <a:gd name="connsiteY200" fmla="*/ 2260242 h 4958366"/>
              <a:gd name="connsiteX201" fmla="*/ 3148885 w 6287532"/>
              <a:gd name="connsiteY201" fmla="*/ 2234485 h 4958366"/>
              <a:gd name="connsiteX202" fmla="*/ 3168203 w 6287532"/>
              <a:gd name="connsiteY202" fmla="*/ 2215166 h 4958366"/>
              <a:gd name="connsiteX203" fmla="*/ 3193961 w 6287532"/>
              <a:gd name="connsiteY203" fmla="*/ 2182969 h 4958366"/>
              <a:gd name="connsiteX204" fmla="*/ 3219719 w 6287532"/>
              <a:gd name="connsiteY204" fmla="*/ 2137893 h 4958366"/>
              <a:gd name="connsiteX205" fmla="*/ 3239037 w 6287532"/>
              <a:gd name="connsiteY205" fmla="*/ 2118575 h 4958366"/>
              <a:gd name="connsiteX206" fmla="*/ 3264795 w 6287532"/>
              <a:gd name="connsiteY206" fmla="*/ 2086378 h 4958366"/>
              <a:gd name="connsiteX207" fmla="*/ 3277674 w 6287532"/>
              <a:gd name="connsiteY207" fmla="*/ 2060620 h 4958366"/>
              <a:gd name="connsiteX208" fmla="*/ 3329189 w 6287532"/>
              <a:gd name="connsiteY208" fmla="*/ 1996225 h 4958366"/>
              <a:gd name="connsiteX209" fmla="*/ 3342068 w 6287532"/>
              <a:gd name="connsiteY209" fmla="*/ 1970468 h 4958366"/>
              <a:gd name="connsiteX210" fmla="*/ 3400023 w 6287532"/>
              <a:gd name="connsiteY210" fmla="*/ 1873876 h 4958366"/>
              <a:gd name="connsiteX211" fmla="*/ 3432220 w 6287532"/>
              <a:gd name="connsiteY211" fmla="*/ 1828800 h 4958366"/>
              <a:gd name="connsiteX212" fmla="*/ 3445099 w 6287532"/>
              <a:gd name="connsiteY212" fmla="*/ 1796603 h 4958366"/>
              <a:gd name="connsiteX213" fmla="*/ 3464417 w 6287532"/>
              <a:gd name="connsiteY213" fmla="*/ 1764406 h 4958366"/>
              <a:gd name="connsiteX214" fmla="*/ 3470857 w 6287532"/>
              <a:gd name="connsiteY214" fmla="*/ 1745087 h 4958366"/>
              <a:gd name="connsiteX215" fmla="*/ 3503054 w 6287532"/>
              <a:gd name="connsiteY215" fmla="*/ 1674254 h 4958366"/>
              <a:gd name="connsiteX216" fmla="*/ 3509493 w 6287532"/>
              <a:gd name="connsiteY216" fmla="*/ 1654935 h 4958366"/>
              <a:gd name="connsiteX217" fmla="*/ 3554569 w 6287532"/>
              <a:gd name="connsiteY217" fmla="*/ 1551904 h 4958366"/>
              <a:gd name="connsiteX218" fmla="*/ 3567448 w 6287532"/>
              <a:gd name="connsiteY218" fmla="*/ 1513268 h 4958366"/>
              <a:gd name="connsiteX219" fmla="*/ 3573888 w 6287532"/>
              <a:gd name="connsiteY219" fmla="*/ 1481071 h 4958366"/>
              <a:gd name="connsiteX220" fmla="*/ 3593206 w 6287532"/>
              <a:gd name="connsiteY220" fmla="*/ 1448873 h 4958366"/>
              <a:gd name="connsiteX221" fmla="*/ 3606085 w 6287532"/>
              <a:gd name="connsiteY221" fmla="*/ 1403797 h 4958366"/>
              <a:gd name="connsiteX222" fmla="*/ 3612524 w 6287532"/>
              <a:gd name="connsiteY222" fmla="*/ 1371600 h 4958366"/>
              <a:gd name="connsiteX223" fmla="*/ 3618964 w 6287532"/>
              <a:gd name="connsiteY223" fmla="*/ 1352282 h 4958366"/>
              <a:gd name="connsiteX224" fmla="*/ 3625403 w 6287532"/>
              <a:gd name="connsiteY224" fmla="*/ 1320085 h 4958366"/>
              <a:gd name="connsiteX225" fmla="*/ 3631843 w 6287532"/>
              <a:gd name="connsiteY225" fmla="*/ 1294327 h 4958366"/>
              <a:gd name="connsiteX226" fmla="*/ 3638282 w 6287532"/>
              <a:gd name="connsiteY226" fmla="*/ 1255690 h 4958366"/>
              <a:gd name="connsiteX227" fmla="*/ 3644722 w 6287532"/>
              <a:gd name="connsiteY227" fmla="*/ 1210614 h 4958366"/>
              <a:gd name="connsiteX228" fmla="*/ 3651161 w 6287532"/>
              <a:gd name="connsiteY228" fmla="*/ 1191296 h 4958366"/>
              <a:gd name="connsiteX229" fmla="*/ 3657600 w 6287532"/>
              <a:gd name="connsiteY229" fmla="*/ 1139780 h 4958366"/>
              <a:gd name="connsiteX230" fmla="*/ 3664040 w 6287532"/>
              <a:gd name="connsiteY230" fmla="*/ 1081825 h 4958366"/>
              <a:gd name="connsiteX231" fmla="*/ 3676919 w 6287532"/>
              <a:gd name="connsiteY231" fmla="*/ 972355 h 4958366"/>
              <a:gd name="connsiteX232" fmla="*/ 3683358 w 6287532"/>
              <a:gd name="connsiteY232" fmla="*/ 701899 h 4958366"/>
              <a:gd name="connsiteX233" fmla="*/ 3696237 w 6287532"/>
              <a:gd name="connsiteY233" fmla="*/ 624625 h 4958366"/>
              <a:gd name="connsiteX234" fmla="*/ 3709116 w 6287532"/>
              <a:gd name="connsiteY234" fmla="*/ 476518 h 4958366"/>
              <a:gd name="connsiteX235" fmla="*/ 3715555 w 6287532"/>
              <a:gd name="connsiteY235" fmla="*/ 425003 h 4958366"/>
              <a:gd name="connsiteX236" fmla="*/ 3721995 w 6287532"/>
              <a:gd name="connsiteY236" fmla="*/ 334851 h 4958366"/>
              <a:gd name="connsiteX237" fmla="*/ 3734874 w 6287532"/>
              <a:gd name="connsiteY237" fmla="*/ 238259 h 4958366"/>
              <a:gd name="connsiteX238" fmla="*/ 3747753 w 6287532"/>
              <a:gd name="connsiteY238" fmla="*/ 167425 h 4958366"/>
              <a:gd name="connsiteX239" fmla="*/ 3767071 w 6287532"/>
              <a:gd name="connsiteY239" fmla="*/ 90152 h 4958366"/>
              <a:gd name="connsiteX240" fmla="*/ 3786389 w 6287532"/>
              <a:gd name="connsiteY240" fmla="*/ 70834 h 4958366"/>
              <a:gd name="connsiteX241" fmla="*/ 3805707 w 6287532"/>
              <a:gd name="connsiteY241" fmla="*/ 57955 h 4958366"/>
              <a:gd name="connsiteX242" fmla="*/ 3825026 w 6287532"/>
              <a:gd name="connsiteY242" fmla="*/ 51516 h 4958366"/>
              <a:gd name="connsiteX243" fmla="*/ 3882981 w 6287532"/>
              <a:gd name="connsiteY243" fmla="*/ 6440 h 4958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6287532" h="4958366">
                <a:moveTo>
                  <a:pt x="3882981" y="6440"/>
                </a:moveTo>
                <a:lnTo>
                  <a:pt x="3882981" y="6440"/>
                </a:lnTo>
                <a:cubicBezTo>
                  <a:pt x="3945229" y="8586"/>
                  <a:pt x="4007439" y="12879"/>
                  <a:pt x="4069724" y="12879"/>
                </a:cubicBezTo>
                <a:cubicBezTo>
                  <a:pt x="4430903" y="12879"/>
                  <a:pt x="4388105" y="13909"/>
                  <a:pt x="4610637" y="0"/>
                </a:cubicBezTo>
                <a:cubicBezTo>
                  <a:pt x="4657860" y="2147"/>
                  <a:pt x="4705184" y="2670"/>
                  <a:pt x="4752305" y="6440"/>
                </a:cubicBezTo>
                <a:cubicBezTo>
                  <a:pt x="4759071" y="6981"/>
                  <a:pt x="4764967" y="11548"/>
                  <a:pt x="4771623" y="12879"/>
                </a:cubicBezTo>
                <a:cubicBezTo>
                  <a:pt x="4786506" y="15855"/>
                  <a:pt x="4801649" y="17355"/>
                  <a:pt x="4816699" y="19318"/>
                </a:cubicBezTo>
                <a:cubicBezTo>
                  <a:pt x="4862070" y="25236"/>
                  <a:pt x="4955407" y="35469"/>
                  <a:pt x="5003443" y="45076"/>
                </a:cubicBezTo>
                <a:cubicBezTo>
                  <a:pt x="5029478" y="50283"/>
                  <a:pt x="5054527" y="60029"/>
                  <a:pt x="5080716" y="64394"/>
                </a:cubicBezTo>
                <a:cubicBezTo>
                  <a:pt x="5213119" y="86463"/>
                  <a:pt x="5049048" y="58060"/>
                  <a:pt x="5145110" y="77273"/>
                </a:cubicBezTo>
                <a:cubicBezTo>
                  <a:pt x="5157913" y="79834"/>
                  <a:pt x="5170901" y="81377"/>
                  <a:pt x="5183747" y="83713"/>
                </a:cubicBezTo>
                <a:cubicBezTo>
                  <a:pt x="5194515" y="85671"/>
                  <a:pt x="5205126" y="88488"/>
                  <a:pt x="5215944" y="90152"/>
                </a:cubicBezTo>
                <a:cubicBezTo>
                  <a:pt x="5233048" y="92783"/>
                  <a:pt x="5250372" y="93858"/>
                  <a:pt x="5267460" y="96592"/>
                </a:cubicBezTo>
                <a:cubicBezTo>
                  <a:pt x="5304048" y="102446"/>
                  <a:pt x="5340474" y="109282"/>
                  <a:pt x="5376930" y="115910"/>
                </a:cubicBezTo>
                <a:cubicBezTo>
                  <a:pt x="5387698" y="117868"/>
                  <a:pt x="5398509" y="119694"/>
                  <a:pt x="5409127" y="122349"/>
                </a:cubicBezTo>
                <a:cubicBezTo>
                  <a:pt x="5417713" y="124496"/>
                  <a:pt x="5426169" y="127251"/>
                  <a:pt x="5434885" y="128789"/>
                </a:cubicBezTo>
                <a:cubicBezTo>
                  <a:pt x="5462688" y="133696"/>
                  <a:pt x="5490694" y="137375"/>
                  <a:pt x="5518598" y="141668"/>
                </a:cubicBezTo>
                <a:cubicBezTo>
                  <a:pt x="5564915" y="157106"/>
                  <a:pt x="5507075" y="138376"/>
                  <a:pt x="5563674" y="154547"/>
                </a:cubicBezTo>
                <a:cubicBezTo>
                  <a:pt x="5570200" y="156412"/>
                  <a:pt x="5576491" y="159036"/>
                  <a:pt x="5582992" y="160986"/>
                </a:cubicBezTo>
                <a:cubicBezTo>
                  <a:pt x="5597960" y="165476"/>
                  <a:pt x="5613167" y="169159"/>
                  <a:pt x="5628068" y="173865"/>
                </a:cubicBezTo>
                <a:cubicBezTo>
                  <a:pt x="5653959" y="182041"/>
                  <a:pt x="5679001" y="193038"/>
                  <a:pt x="5705341" y="199623"/>
                </a:cubicBezTo>
                <a:cubicBezTo>
                  <a:pt x="5729937" y="205771"/>
                  <a:pt x="5739046" y="206816"/>
                  <a:pt x="5763296" y="218941"/>
                </a:cubicBezTo>
                <a:cubicBezTo>
                  <a:pt x="5770218" y="222402"/>
                  <a:pt x="5776051" y="227718"/>
                  <a:pt x="5782614" y="231820"/>
                </a:cubicBezTo>
                <a:cubicBezTo>
                  <a:pt x="5793228" y="238453"/>
                  <a:pt x="5803871" y="245060"/>
                  <a:pt x="5814812" y="251138"/>
                </a:cubicBezTo>
                <a:cubicBezTo>
                  <a:pt x="5833293" y="261405"/>
                  <a:pt x="5866639" y="274067"/>
                  <a:pt x="5879206" y="289775"/>
                </a:cubicBezTo>
                <a:cubicBezTo>
                  <a:pt x="5887792" y="300507"/>
                  <a:pt x="5896717" y="310977"/>
                  <a:pt x="5904964" y="321972"/>
                </a:cubicBezTo>
                <a:cubicBezTo>
                  <a:pt x="5921637" y="344202"/>
                  <a:pt x="5943897" y="387256"/>
                  <a:pt x="5950040" y="405685"/>
                </a:cubicBezTo>
                <a:cubicBezTo>
                  <a:pt x="5969171" y="463082"/>
                  <a:pt x="5938568" y="372527"/>
                  <a:pt x="5969358" y="457200"/>
                </a:cubicBezTo>
                <a:cubicBezTo>
                  <a:pt x="5973997" y="469958"/>
                  <a:pt x="5977016" y="483306"/>
                  <a:pt x="5982237" y="495837"/>
                </a:cubicBezTo>
                <a:cubicBezTo>
                  <a:pt x="5987775" y="509128"/>
                  <a:pt x="5995707" y="521315"/>
                  <a:pt x="6001555" y="534473"/>
                </a:cubicBezTo>
                <a:cubicBezTo>
                  <a:pt x="6004312" y="540676"/>
                  <a:pt x="6005675" y="547413"/>
                  <a:pt x="6007995" y="553792"/>
                </a:cubicBezTo>
                <a:cubicBezTo>
                  <a:pt x="6014262" y="571027"/>
                  <a:pt x="6019962" y="588505"/>
                  <a:pt x="6027313" y="605307"/>
                </a:cubicBezTo>
                <a:cubicBezTo>
                  <a:pt x="6035008" y="622896"/>
                  <a:pt x="6043878" y="639968"/>
                  <a:pt x="6053071" y="656823"/>
                </a:cubicBezTo>
                <a:cubicBezTo>
                  <a:pt x="6056777" y="663617"/>
                  <a:pt x="6062947" y="669008"/>
                  <a:pt x="6065950" y="676141"/>
                </a:cubicBezTo>
                <a:cubicBezTo>
                  <a:pt x="6080183" y="709946"/>
                  <a:pt x="6091707" y="744828"/>
                  <a:pt x="6104586" y="779172"/>
                </a:cubicBezTo>
                <a:cubicBezTo>
                  <a:pt x="6106463" y="784178"/>
                  <a:pt x="6125444" y="832855"/>
                  <a:pt x="6130344" y="850006"/>
                </a:cubicBezTo>
                <a:cubicBezTo>
                  <a:pt x="6153477" y="930974"/>
                  <a:pt x="6135524" y="899633"/>
                  <a:pt x="6162541" y="940158"/>
                </a:cubicBezTo>
                <a:cubicBezTo>
                  <a:pt x="6168981" y="968062"/>
                  <a:pt x="6175648" y="995915"/>
                  <a:pt x="6181860" y="1023871"/>
                </a:cubicBezTo>
                <a:cubicBezTo>
                  <a:pt x="6184234" y="1034555"/>
                  <a:pt x="6185514" y="1045484"/>
                  <a:pt x="6188299" y="1056068"/>
                </a:cubicBezTo>
                <a:cubicBezTo>
                  <a:pt x="6196253" y="1086292"/>
                  <a:pt x="6204646" y="1116418"/>
                  <a:pt x="6214057" y="1146220"/>
                </a:cubicBezTo>
                <a:cubicBezTo>
                  <a:pt x="6217538" y="1157243"/>
                  <a:pt x="6222643" y="1167685"/>
                  <a:pt x="6226936" y="1178417"/>
                </a:cubicBezTo>
                <a:cubicBezTo>
                  <a:pt x="6231229" y="1208468"/>
                  <a:pt x="6235080" y="1238585"/>
                  <a:pt x="6239814" y="1268569"/>
                </a:cubicBezTo>
                <a:cubicBezTo>
                  <a:pt x="6241521" y="1279380"/>
                  <a:pt x="6245216" y="1289870"/>
                  <a:pt x="6246254" y="1300766"/>
                </a:cubicBezTo>
                <a:cubicBezTo>
                  <a:pt x="6259162" y="1436295"/>
                  <a:pt x="6242825" y="1364327"/>
                  <a:pt x="6259133" y="1429555"/>
                </a:cubicBezTo>
                <a:cubicBezTo>
                  <a:pt x="6261279" y="1566930"/>
                  <a:pt x="6263162" y="1704309"/>
                  <a:pt x="6265572" y="1841679"/>
                </a:cubicBezTo>
                <a:cubicBezTo>
                  <a:pt x="6271457" y="2177146"/>
                  <a:pt x="6264070" y="2060398"/>
                  <a:pt x="6278451" y="2247363"/>
                </a:cubicBezTo>
                <a:cubicBezTo>
                  <a:pt x="6280598" y="2331076"/>
                  <a:pt x="6284891" y="2414761"/>
                  <a:pt x="6284891" y="2498502"/>
                </a:cubicBezTo>
                <a:cubicBezTo>
                  <a:pt x="6284891" y="2759333"/>
                  <a:pt x="6296202" y="2693077"/>
                  <a:pt x="6272012" y="2814034"/>
                </a:cubicBezTo>
                <a:cubicBezTo>
                  <a:pt x="6269865" y="2848378"/>
                  <a:pt x="6268996" y="2882825"/>
                  <a:pt x="6265572" y="2917065"/>
                </a:cubicBezTo>
                <a:cubicBezTo>
                  <a:pt x="6264691" y="2925871"/>
                  <a:pt x="6260014" y="2934017"/>
                  <a:pt x="6259133" y="2942823"/>
                </a:cubicBezTo>
                <a:cubicBezTo>
                  <a:pt x="6253564" y="2998518"/>
                  <a:pt x="6251438" y="3054515"/>
                  <a:pt x="6246254" y="3110248"/>
                </a:cubicBezTo>
                <a:cubicBezTo>
                  <a:pt x="6238673" y="3191738"/>
                  <a:pt x="6236990" y="3198027"/>
                  <a:pt x="6226936" y="3258355"/>
                </a:cubicBezTo>
                <a:cubicBezTo>
                  <a:pt x="6224789" y="3292699"/>
                  <a:pt x="6223758" y="3327130"/>
                  <a:pt x="6220496" y="3361386"/>
                </a:cubicBezTo>
                <a:cubicBezTo>
                  <a:pt x="6219458" y="3372282"/>
                  <a:pt x="6215536" y="3382739"/>
                  <a:pt x="6214057" y="3393583"/>
                </a:cubicBezTo>
                <a:cubicBezTo>
                  <a:pt x="6209093" y="3429988"/>
                  <a:pt x="6205930" y="3466621"/>
                  <a:pt x="6201178" y="3503054"/>
                </a:cubicBezTo>
                <a:cubicBezTo>
                  <a:pt x="6199489" y="3516001"/>
                  <a:pt x="6196584" y="3528765"/>
                  <a:pt x="6194738" y="3541690"/>
                </a:cubicBezTo>
                <a:cubicBezTo>
                  <a:pt x="6172832" y="3695036"/>
                  <a:pt x="6190136" y="3588631"/>
                  <a:pt x="6175420" y="3676918"/>
                </a:cubicBezTo>
                <a:cubicBezTo>
                  <a:pt x="6173274" y="3706969"/>
                  <a:pt x="6172135" y="3737109"/>
                  <a:pt x="6168981" y="3767071"/>
                </a:cubicBezTo>
                <a:cubicBezTo>
                  <a:pt x="6167835" y="3777956"/>
                  <a:pt x="6162808" y="3788326"/>
                  <a:pt x="6162541" y="3799268"/>
                </a:cubicBezTo>
                <a:cubicBezTo>
                  <a:pt x="6158511" y="3964511"/>
                  <a:pt x="6160132" y="4129861"/>
                  <a:pt x="6156102" y="4295104"/>
                </a:cubicBezTo>
                <a:cubicBezTo>
                  <a:pt x="6156020" y="4298476"/>
                  <a:pt x="6148355" y="4338922"/>
                  <a:pt x="6143223" y="4346620"/>
                </a:cubicBezTo>
                <a:cubicBezTo>
                  <a:pt x="6138172" y="4354197"/>
                  <a:pt x="6129832" y="4359024"/>
                  <a:pt x="6123905" y="4365938"/>
                </a:cubicBezTo>
                <a:cubicBezTo>
                  <a:pt x="6116920" y="4374087"/>
                  <a:pt x="6110824" y="4382963"/>
                  <a:pt x="6104586" y="4391696"/>
                </a:cubicBezTo>
                <a:cubicBezTo>
                  <a:pt x="6100088" y="4397994"/>
                  <a:pt x="6097179" y="4405542"/>
                  <a:pt x="6091707" y="4411014"/>
                </a:cubicBezTo>
                <a:cubicBezTo>
                  <a:pt x="6041061" y="4461660"/>
                  <a:pt x="6105809" y="4379925"/>
                  <a:pt x="6053071" y="4443211"/>
                </a:cubicBezTo>
                <a:cubicBezTo>
                  <a:pt x="6048116" y="4449157"/>
                  <a:pt x="6044744" y="4456271"/>
                  <a:pt x="6040192" y="4462530"/>
                </a:cubicBezTo>
                <a:cubicBezTo>
                  <a:pt x="5982476" y="4541889"/>
                  <a:pt x="6018667" y="4488378"/>
                  <a:pt x="5988676" y="4533363"/>
                </a:cubicBezTo>
                <a:cubicBezTo>
                  <a:pt x="5975763" y="4572106"/>
                  <a:pt x="5991859" y="4533414"/>
                  <a:pt x="5962919" y="4572000"/>
                </a:cubicBezTo>
                <a:cubicBezTo>
                  <a:pt x="5955409" y="4582013"/>
                  <a:pt x="5950543" y="4593783"/>
                  <a:pt x="5943600" y="4604197"/>
                </a:cubicBezTo>
                <a:cubicBezTo>
                  <a:pt x="5937647" y="4613127"/>
                  <a:pt x="5930721" y="4621369"/>
                  <a:pt x="5924282" y="4629955"/>
                </a:cubicBezTo>
                <a:cubicBezTo>
                  <a:pt x="5911746" y="4667564"/>
                  <a:pt x="5927652" y="4633024"/>
                  <a:pt x="5898524" y="4662152"/>
                </a:cubicBezTo>
                <a:cubicBezTo>
                  <a:pt x="5893051" y="4667625"/>
                  <a:pt x="5890143" y="4675173"/>
                  <a:pt x="5885645" y="4681471"/>
                </a:cubicBezTo>
                <a:cubicBezTo>
                  <a:pt x="5879407" y="4690204"/>
                  <a:pt x="5873916" y="4699639"/>
                  <a:pt x="5866327" y="4707228"/>
                </a:cubicBezTo>
                <a:cubicBezTo>
                  <a:pt x="5860855" y="4712700"/>
                  <a:pt x="5853200" y="4715463"/>
                  <a:pt x="5847009" y="4720107"/>
                </a:cubicBezTo>
                <a:cubicBezTo>
                  <a:pt x="5836014" y="4728354"/>
                  <a:pt x="5825807" y="4737618"/>
                  <a:pt x="5814812" y="4745865"/>
                </a:cubicBezTo>
                <a:cubicBezTo>
                  <a:pt x="5787819" y="4766110"/>
                  <a:pt x="5755622" y="4789530"/>
                  <a:pt x="5724660" y="4803820"/>
                </a:cubicBezTo>
                <a:cubicBezTo>
                  <a:pt x="5712334" y="4809509"/>
                  <a:pt x="5698501" y="4811351"/>
                  <a:pt x="5686023" y="4816699"/>
                </a:cubicBezTo>
                <a:cubicBezTo>
                  <a:pt x="5668377" y="4824262"/>
                  <a:pt x="5651985" y="4834512"/>
                  <a:pt x="5634507" y="4842456"/>
                </a:cubicBezTo>
                <a:cubicBezTo>
                  <a:pt x="5628328" y="4845265"/>
                  <a:pt x="5621748" y="4847147"/>
                  <a:pt x="5615189" y="4848896"/>
                </a:cubicBezTo>
                <a:cubicBezTo>
                  <a:pt x="5589535" y="4855737"/>
                  <a:pt x="5563674" y="4861775"/>
                  <a:pt x="5537916" y="4868214"/>
                </a:cubicBezTo>
                <a:cubicBezTo>
                  <a:pt x="5529330" y="4870361"/>
                  <a:pt x="5521007" y="4874490"/>
                  <a:pt x="5512158" y="4874654"/>
                </a:cubicBezTo>
                <a:lnTo>
                  <a:pt x="5164429" y="4881093"/>
                </a:lnTo>
                <a:lnTo>
                  <a:pt x="5074276" y="4887533"/>
                </a:lnTo>
                <a:cubicBezTo>
                  <a:pt x="5057042" y="4889100"/>
                  <a:pt x="5040048" y="4893168"/>
                  <a:pt x="5022761" y="4893972"/>
                </a:cubicBezTo>
                <a:cubicBezTo>
                  <a:pt x="4947685" y="4897464"/>
                  <a:pt x="4872508" y="4898265"/>
                  <a:pt x="4797381" y="4900411"/>
                </a:cubicBezTo>
                <a:lnTo>
                  <a:pt x="4745865" y="4906851"/>
                </a:lnTo>
                <a:cubicBezTo>
                  <a:pt x="4732940" y="4908697"/>
                  <a:pt x="4720184" y="4911671"/>
                  <a:pt x="4707229" y="4913290"/>
                </a:cubicBezTo>
                <a:cubicBezTo>
                  <a:pt x="4668655" y="4918112"/>
                  <a:pt x="4629917" y="4921537"/>
                  <a:pt x="4591319" y="4926169"/>
                </a:cubicBezTo>
                <a:cubicBezTo>
                  <a:pt x="4516056" y="4935201"/>
                  <a:pt x="4575345" y="4931134"/>
                  <a:pt x="4488288" y="4939048"/>
                </a:cubicBezTo>
                <a:cubicBezTo>
                  <a:pt x="4396040" y="4947434"/>
                  <a:pt x="4353552" y="4948020"/>
                  <a:pt x="4250029" y="4951927"/>
                </a:cubicBezTo>
                <a:lnTo>
                  <a:pt x="4063285" y="4958366"/>
                </a:lnTo>
                <a:lnTo>
                  <a:pt x="3496614" y="4951927"/>
                </a:lnTo>
                <a:cubicBezTo>
                  <a:pt x="3432193" y="4950835"/>
                  <a:pt x="3367815" y="4947917"/>
                  <a:pt x="3303431" y="4945487"/>
                </a:cubicBezTo>
                <a:lnTo>
                  <a:pt x="3032975" y="4932609"/>
                </a:lnTo>
                <a:cubicBezTo>
                  <a:pt x="3020096" y="4930462"/>
                  <a:pt x="3007330" y="4927468"/>
                  <a:pt x="2994338" y="4926169"/>
                </a:cubicBezTo>
                <a:cubicBezTo>
                  <a:pt x="2964360" y="4923171"/>
                  <a:pt x="2934217" y="4922133"/>
                  <a:pt x="2904186" y="4919730"/>
                </a:cubicBezTo>
                <a:cubicBezTo>
                  <a:pt x="2880553" y="4917839"/>
                  <a:pt x="2856936" y="4915730"/>
                  <a:pt x="2833353" y="4913290"/>
                </a:cubicBezTo>
                <a:lnTo>
                  <a:pt x="2717443" y="4900411"/>
                </a:lnTo>
                <a:cubicBezTo>
                  <a:pt x="2670261" y="4895693"/>
                  <a:pt x="2622547" y="4895329"/>
                  <a:pt x="2575775" y="4887533"/>
                </a:cubicBezTo>
                <a:cubicBezTo>
                  <a:pt x="2514376" y="4877299"/>
                  <a:pt x="2494567" y="4873200"/>
                  <a:pt x="2414789" y="4868214"/>
                </a:cubicBezTo>
                <a:cubicBezTo>
                  <a:pt x="2265345" y="4858874"/>
                  <a:pt x="2312649" y="4860828"/>
                  <a:pt x="2118575" y="4855335"/>
                </a:cubicBezTo>
                <a:lnTo>
                  <a:pt x="1629178" y="4842456"/>
                </a:lnTo>
                <a:cubicBezTo>
                  <a:pt x="1350854" y="4827808"/>
                  <a:pt x="1669283" y="4843203"/>
                  <a:pt x="1171978" y="4829578"/>
                </a:cubicBezTo>
                <a:cubicBezTo>
                  <a:pt x="1126868" y="4828342"/>
                  <a:pt x="1081840" y="4824978"/>
                  <a:pt x="1036750" y="4823138"/>
                </a:cubicBezTo>
                <a:lnTo>
                  <a:pt x="856445" y="4816699"/>
                </a:lnTo>
                <a:lnTo>
                  <a:pt x="785612" y="4810259"/>
                </a:lnTo>
                <a:cubicBezTo>
                  <a:pt x="757722" y="4807935"/>
                  <a:pt x="729747" y="4806605"/>
                  <a:pt x="701899" y="4803820"/>
                </a:cubicBezTo>
                <a:cubicBezTo>
                  <a:pt x="686796" y="4802310"/>
                  <a:pt x="671873" y="4799343"/>
                  <a:pt x="656823" y="4797380"/>
                </a:cubicBezTo>
                <a:cubicBezTo>
                  <a:pt x="622503" y="4792904"/>
                  <a:pt x="587731" y="4791290"/>
                  <a:pt x="553792" y="4784502"/>
                </a:cubicBezTo>
                <a:cubicBezTo>
                  <a:pt x="495995" y="4772941"/>
                  <a:pt x="532378" y="4779859"/>
                  <a:pt x="444322" y="4765183"/>
                </a:cubicBezTo>
                <a:cubicBezTo>
                  <a:pt x="431443" y="4763037"/>
                  <a:pt x="418352" y="4761911"/>
                  <a:pt x="405685" y="4758744"/>
                </a:cubicBezTo>
                <a:cubicBezTo>
                  <a:pt x="397099" y="4756597"/>
                  <a:pt x="388567" y="4754224"/>
                  <a:pt x="379927" y="4752304"/>
                </a:cubicBezTo>
                <a:cubicBezTo>
                  <a:pt x="352942" y="4746307"/>
                  <a:pt x="337035" y="4744082"/>
                  <a:pt x="309093" y="4739425"/>
                </a:cubicBezTo>
                <a:cubicBezTo>
                  <a:pt x="300507" y="4735132"/>
                  <a:pt x="292324" y="4729917"/>
                  <a:pt x="283336" y="4726547"/>
                </a:cubicBezTo>
                <a:cubicBezTo>
                  <a:pt x="244306" y="4711911"/>
                  <a:pt x="268484" y="4730437"/>
                  <a:pt x="225381" y="4707228"/>
                </a:cubicBezTo>
                <a:cubicBezTo>
                  <a:pt x="143951" y="4663381"/>
                  <a:pt x="201173" y="4684133"/>
                  <a:pt x="154547" y="4668592"/>
                </a:cubicBezTo>
                <a:cubicBezTo>
                  <a:pt x="150254" y="4662152"/>
                  <a:pt x="147141" y="4654746"/>
                  <a:pt x="141668" y="4649273"/>
                </a:cubicBezTo>
                <a:cubicBezTo>
                  <a:pt x="132565" y="4640169"/>
                  <a:pt x="106696" y="4628568"/>
                  <a:pt x="96592" y="4623516"/>
                </a:cubicBezTo>
                <a:cubicBezTo>
                  <a:pt x="88006" y="4610637"/>
                  <a:pt x="81779" y="4595824"/>
                  <a:pt x="70834" y="4584879"/>
                </a:cubicBezTo>
                <a:cubicBezTo>
                  <a:pt x="56591" y="4570636"/>
                  <a:pt x="47603" y="4564174"/>
                  <a:pt x="38637" y="4546242"/>
                </a:cubicBezTo>
                <a:cubicBezTo>
                  <a:pt x="33468" y="4535903"/>
                  <a:pt x="29157" y="4525093"/>
                  <a:pt x="25758" y="4514045"/>
                </a:cubicBezTo>
                <a:cubicBezTo>
                  <a:pt x="14007" y="4475854"/>
                  <a:pt x="11258" y="4456001"/>
                  <a:pt x="6440" y="4417454"/>
                </a:cubicBezTo>
                <a:cubicBezTo>
                  <a:pt x="4029" y="4398167"/>
                  <a:pt x="2147" y="4378817"/>
                  <a:pt x="0" y="4359499"/>
                </a:cubicBezTo>
                <a:cubicBezTo>
                  <a:pt x="2688" y="4303060"/>
                  <a:pt x="5546" y="4209327"/>
                  <a:pt x="12879" y="4146997"/>
                </a:cubicBezTo>
                <a:cubicBezTo>
                  <a:pt x="14158" y="4136127"/>
                  <a:pt x="17655" y="4125618"/>
                  <a:pt x="19319" y="4114800"/>
                </a:cubicBezTo>
                <a:cubicBezTo>
                  <a:pt x="22344" y="4095136"/>
                  <a:pt x="25382" y="4053240"/>
                  <a:pt x="32198" y="4031087"/>
                </a:cubicBezTo>
                <a:cubicBezTo>
                  <a:pt x="46096" y="3985918"/>
                  <a:pt x="56045" y="3970513"/>
                  <a:pt x="77274" y="3928056"/>
                </a:cubicBezTo>
                <a:lnTo>
                  <a:pt x="90153" y="3902299"/>
                </a:lnTo>
                <a:cubicBezTo>
                  <a:pt x="94446" y="3893713"/>
                  <a:pt x="98268" y="3884875"/>
                  <a:pt x="103031" y="3876541"/>
                </a:cubicBezTo>
                <a:cubicBezTo>
                  <a:pt x="111617" y="3861516"/>
                  <a:pt x="121050" y="3846943"/>
                  <a:pt x="128789" y="3831465"/>
                </a:cubicBezTo>
                <a:cubicBezTo>
                  <a:pt x="133958" y="3821126"/>
                  <a:pt x="136499" y="3809607"/>
                  <a:pt x="141668" y="3799268"/>
                </a:cubicBezTo>
                <a:cubicBezTo>
                  <a:pt x="148482" y="3785639"/>
                  <a:pt x="166568" y="3765868"/>
                  <a:pt x="173865" y="3754192"/>
                </a:cubicBezTo>
                <a:cubicBezTo>
                  <a:pt x="178953" y="3746052"/>
                  <a:pt x="180599" y="3735809"/>
                  <a:pt x="186744" y="3728434"/>
                </a:cubicBezTo>
                <a:cubicBezTo>
                  <a:pt x="191698" y="3722489"/>
                  <a:pt x="200590" y="3721027"/>
                  <a:pt x="206062" y="3715555"/>
                </a:cubicBezTo>
                <a:cubicBezTo>
                  <a:pt x="215781" y="3705836"/>
                  <a:pt x="222101" y="3693077"/>
                  <a:pt x="231820" y="3683358"/>
                </a:cubicBezTo>
                <a:cubicBezTo>
                  <a:pt x="237292" y="3677886"/>
                  <a:pt x="245193" y="3675433"/>
                  <a:pt x="251138" y="3670479"/>
                </a:cubicBezTo>
                <a:cubicBezTo>
                  <a:pt x="258134" y="3664649"/>
                  <a:pt x="263268" y="3656752"/>
                  <a:pt x="270457" y="3651161"/>
                </a:cubicBezTo>
                <a:cubicBezTo>
                  <a:pt x="282675" y="3641658"/>
                  <a:pt x="298148" y="3636348"/>
                  <a:pt x="309093" y="3625403"/>
                </a:cubicBezTo>
                <a:cubicBezTo>
                  <a:pt x="394407" y="3540089"/>
                  <a:pt x="310416" y="3615935"/>
                  <a:pt x="373488" y="3573887"/>
                </a:cubicBezTo>
                <a:cubicBezTo>
                  <a:pt x="391348" y="3561981"/>
                  <a:pt x="407831" y="3548130"/>
                  <a:pt x="425003" y="3535251"/>
                </a:cubicBezTo>
                <a:cubicBezTo>
                  <a:pt x="433589" y="3528812"/>
                  <a:pt x="441558" y="3521455"/>
                  <a:pt x="450761" y="3515933"/>
                </a:cubicBezTo>
                <a:cubicBezTo>
                  <a:pt x="461493" y="3509493"/>
                  <a:pt x="472430" y="3503382"/>
                  <a:pt x="482958" y="3496614"/>
                </a:cubicBezTo>
                <a:cubicBezTo>
                  <a:pt x="495037" y="3488849"/>
                  <a:pt x="551349" y="3449540"/>
                  <a:pt x="573110" y="3438659"/>
                </a:cubicBezTo>
                <a:cubicBezTo>
                  <a:pt x="598868" y="3425780"/>
                  <a:pt x="622271" y="3406270"/>
                  <a:pt x="650383" y="3400023"/>
                </a:cubicBezTo>
                <a:cubicBezTo>
                  <a:pt x="661237" y="3397611"/>
                  <a:pt x="707993" y="3389307"/>
                  <a:pt x="727657" y="3380704"/>
                </a:cubicBezTo>
                <a:cubicBezTo>
                  <a:pt x="755813" y="3368386"/>
                  <a:pt x="783213" y="3354386"/>
                  <a:pt x="811369" y="3342068"/>
                </a:cubicBezTo>
                <a:cubicBezTo>
                  <a:pt x="822476" y="3337209"/>
                  <a:pt x="845755" y="3331565"/>
                  <a:pt x="856445" y="3329189"/>
                </a:cubicBezTo>
                <a:cubicBezTo>
                  <a:pt x="867130" y="3326815"/>
                  <a:pt x="878259" y="3326210"/>
                  <a:pt x="888643" y="3322749"/>
                </a:cubicBezTo>
                <a:cubicBezTo>
                  <a:pt x="994600" y="3287431"/>
                  <a:pt x="912116" y="3302838"/>
                  <a:pt x="998113" y="3290552"/>
                </a:cubicBezTo>
                <a:cubicBezTo>
                  <a:pt x="1023871" y="3281966"/>
                  <a:pt x="1048762" y="3270118"/>
                  <a:pt x="1075386" y="3264794"/>
                </a:cubicBezTo>
                <a:cubicBezTo>
                  <a:pt x="1086118" y="3262648"/>
                  <a:pt x="1097059" y="3261362"/>
                  <a:pt x="1107583" y="3258355"/>
                </a:cubicBezTo>
                <a:cubicBezTo>
                  <a:pt x="1127163" y="3252761"/>
                  <a:pt x="1145958" y="3244631"/>
                  <a:pt x="1165538" y="3239037"/>
                </a:cubicBezTo>
                <a:cubicBezTo>
                  <a:pt x="1178145" y="3235435"/>
                  <a:pt x="1225581" y="3227956"/>
                  <a:pt x="1236372" y="3226158"/>
                </a:cubicBezTo>
                <a:cubicBezTo>
                  <a:pt x="1305103" y="3198665"/>
                  <a:pt x="1270219" y="3209168"/>
                  <a:pt x="1397358" y="3200400"/>
                </a:cubicBezTo>
                <a:cubicBezTo>
                  <a:pt x="1687960" y="3180358"/>
                  <a:pt x="1500753" y="3197833"/>
                  <a:pt x="1629178" y="3181082"/>
                </a:cubicBezTo>
                <a:cubicBezTo>
                  <a:pt x="1663498" y="3176606"/>
                  <a:pt x="1698069" y="3173894"/>
                  <a:pt x="1732209" y="3168203"/>
                </a:cubicBezTo>
                <a:cubicBezTo>
                  <a:pt x="1745088" y="3166056"/>
                  <a:pt x="1758178" y="3164930"/>
                  <a:pt x="1770845" y="3161763"/>
                </a:cubicBezTo>
                <a:cubicBezTo>
                  <a:pt x="1784015" y="3158470"/>
                  <a:pt x="1796877" y="3153927"/>
                  <a:pt x="1809482" y="3148885"/>
                </a:cubicBezTo>
                <a:cubicBezTo>
                  <a:pt x="1820214" y="3144592"/>
                  <a:pt x="1830527" y="3139047"/>
                  <a:pt x="1841679" y="3136006"/>
                </a:cubicBezTo>
                <a:cubicBezTo>
                  <a:pt x="1969316" y="3101195"/>
                  <a:pt x="1813239" y="3150977"/>
                  <a:pt x="1906074" y="3123127"/>
                </a:cubicBezTo>
                <a:cubicBezTo>
                  <a:pt x="1925578" y="3117276"/>
                  <a:pt x="1944711" y="3110248"/>
                  <a:pt x="1964029" y="3103809"/>
                </a:cubicBezTo>
                <a:cubicBezTo>
                  <a:pt x="1970468" y="3101663"/>
                  <a:pt x="1977276" y="3100405"/>
                  <a:pt x="1983347" y="3097369"/>
                </a:cubicBezTo>
                <a:cubicBezTo>
                  <a:pt x="1991933" y="3093076"/>
                  <a:pt x="2000282" y="3088271"/>
                  <a:pt x="2009105" y="3084490"/>
                </a:cubicBezTo>
                <a:cubicBezTo>
                  <a:pt x="2024539" y="3077876"/>
                  <a:pt x="2037851" y="3076277"/>
                  <a:pt x="2054181" y="3071611"/>
                </a:cubicBezTo>
                <a:cubicBezTo>
                  <a:pt x="2084389" y="3062980"/>
                  <a:pt x="2064906" y="3067015"/>
                  <a:pt x="2099257" y="3052293"/>
                </a:cubicBezTo>
                <a:cubicBezTo>
                  <a:pt x="2105496" y="3049619"/>
                  <a:pt x="2112220" y="3048237"/>
                  <a:pt x="2118575" y="3045854"/>
                </a:cubicBezTo>
                <a:cubicBezTo>
                  <a:pt x="2129398" y="3041795"/>
                  <a:pt x="2139806" y="3036630"/>
                  <a:pt x="2150772" y="3032975"/>
                </a:cubicBezTo>
                <a:cubicBezTo>
                  <a:pt x="2159168" y="3030176"/>
                  <a:pt x="2168361" y="3029939"/>
                  <a:pt x="2176530" y="3026535"/>
                </a:cubicBezTo>
                <a:cubicBezTo>
                  <a:pt x="2194252" y="3019151"/>
                  <a:pt x="2212686" y="3012297"/>
                  <a:pt x="2228045" y="3000778"/>
                </a:cubicBezTo>
                <a:cubicBezTo>
                  <a:pt x="2259233" y="2977386"/>
                  <a:pt x="2243621" y="2984853"/>
                  <a:pt x="2273122" y="2975020"/>
                </a:cubicBezTo>
                <a:cubicBezTo>
                  <a:pt x="2279561" y="2970727"/>
                  <a:pt x="2286495" y="2967096"/>
                  <a:pt x="2292440" y="2962141"/>
                </a:cubicBezTo>
                <a:cubicBezTo>
                  <a:pt x="2321496" y="2937927"/>
                  <a:pt x="2300556" y="2947384"/>
                  <a:pt x="2331076" y="2929944"/>
                </a:cubicBezTo>
                <a:cubicBezTo>
                  <a:pt x="2351116" y="2918493"/>
                  <a:pt x="2359038" y="2918448"/>
                  <a:pt x="2376153" y="2904186"/>
                </a:cubicBezTo>
                <a:cubicBezTo>
                  <a:pt x="2383149" y="2898356"/>
                  <a:pt x="2387894" y="2889920"/>
                  <a:pt x="2395471" y="2884868"/>
                </a:cubicBezTo>
                <a:cubicBezTo>
                  <a:pt x="2401119" y="2881103"/>
                  <a:pt x="2408718" y="2881464"/>
                  <a:pt x="2414789" y="2878428"/>
                </a:cubicBezTo>
                <a:cubicBezTo>
                  <a:pt x="2421711" y="2874967"/>
                  <a:pt x="2427668" y="2869842"/>
                  <a:pt x="2434107" y="2865549"/>
                </a:cubicBezTo>
                <a:cubicBezTo>
                  <a:pt x="2438400" y="2859110"/>
                  <a:pt x="2440423" y="2850333"/>
                  <a:pt x="2446986" y="2846231"/>
                </a:cubicBezTo>
                <a:cubicBezTo>
                  <a:pt x="2458498" y="2839036"/>
                  <a:pt x="2474327" y="2840883"/>
                  <a:pt x="2485623" y="2833352"/>
                </a:cubicBezTo>
                <a:cubicBezTo>
                  <a:pt x="2492062" y="2829059"/>
                  <a:pt x="2498643" y="2824971"/>
                  <a:pt x="2504941" y="2820473"/>
                </a:cubicBezTo>
                <a:cubicBezTo>
                  <a:pt x="2513674" y="2814235"/>
                  <a:pt x="2521381" y="2806480"/>
                  <a:pt x="2530699" y="2801155"/>
                </a:cubicBezTo>
                <a:cubicBezTo>
                  <a:pt x="2536592" y="2797787"/>
                  <a:pt x="2543866" y="2797586"/>
                  <a:pt x="2550017" y="2794716"/>
                </a:cubicBezTo>
                <a:cubicBezTo>
                  <a:pt x="2576114" y="2782538"/>
                  <a:pt x="2603330" y="2772054"/>
                  <a:pt x="2627291" y="2756079"/>
                </a:cubicBezTo>
                <a:cubicBezTo>
                  <a:pt x="2647420" y="2742659"/>
                  <a:pt x="2655502" y="2736828"/>
                  <a:pt x="2678806" y="2723882"/>
                </a:cubicBezTo>
                <a:cubicBezTo>
                  <a:pt x="2687197" y="2719220"/>
                  <a:pt x="2696229" y="2715766"/>
                  <a:pt x="2704564" y="2711003"/>
                </a:cubicBezTo>
                <a:cubicBezTo>
                  <a:pt x="2711283" y="2707163"/>
                  <a:pt x="2717163" y="2701964"/>
                  <a:pt x="2723882" y="2698124"/>
                </a:cubicBezTo>
                <a:cubicBezTo>
                  <a:pt x="2732217" y="2693361"/>
                  <a:pt x="2741305" y="2690008"/>
                  <a:pt x="2749640" y="2685245"/>
                </a:cubicBezTo>
                <a:cubicBezTo>
                  <a:pt x="2759829" y="2679422"/>
                  <a:pt x="2787809" y="2658968"/>
                  <a:pt x="2794716" y="2653048"/>
                </a:cubicBezTo>
                <a:cubicBezTo>
                  <a:pt x="2801630" y="2647122"/>
                  <a:pt x="2807120" y="2639657"/>
                  <a:pt x="2814034" y="2633730"/>
                </a:cubicBezTo>
                <a:cubicBezTo>
                  <a:pt x="2822183" y="2626745"/>
                  <a:pt x="2831715" y="2621478"/>
                  <a:pt x="2839792" y="2614411"/>
                </a:cubicBezTo>
                <a:cubicBezTo>
                  <a:pt x="2848930" y="2606415"/>
                  <a:pt x="2856412" y="2596650"/>
                  <a:pt x="2865550" y="2588654"/>
                </a:cubicBezTo>
                <a:cubicBezTo>
                  <a:pt x="2873627" y="2581587"/>
                  <a:pt x="2883718" y="2576924"/>
                  <a:pt x="2891307" y="2569335"/>
                </a:cubicBezTo>
                <a:cubicBezTo>
                  <a:pt x="2896779" y="2563863"/>
                  <a:pt x="2898937" y="2555704"/>
                  <a:pt x="2904186" y="2550017"/>
                </a:cubicBezTo>
                <a:cubicBezTo>
                  <a:pt x="2924776" y="2527712"/>
                  <a:pt x="2950368" y="2509908"/>
                  <a:pt x="2968581" y="2485623"/>
                </a:cubicBezTo>
                <a:cubicBezTo>
                  <a:pt x="2981460" y="2468451"/>
                  <a:pt x="2995310" y="2451967"/>
                  <a:pt x="3007217" y="2434107"/>
                </a:cubicBezTo>
                <a:cubicBezTo>
                  <a:pt x="3011510" y="2427668"/>
                  <a:pt x="3015141" y="2420734"/>
                  <a:pt x="3020096" y="2414789"/>
                </a:cubicBezTo>
                <a:cubicBezTo>
                  <a:pt x="3025926" y="2407793"/>
                  <a:pt x="3033584" y="2402467"/>
                  <a:pt x="3039414" y="2395471"/>
                </a:cubicBezTo>
                <a:cubicBezTo>
                  <a:pt x="3044369" y="2389525"/>
                  <a:pt x="3047795" y="2382450"/>
                  <a:pt x="3052293" y="2376152"/>
                </a:cubicBezTo>
                <a:cubicBezTo>
                  <a:pt x="3058531" y="2367419"/>
                  <a:pt x="3065659" y="2359324"/>
                  <a:pt x="3071612" y="2350394"/>
                </a:cubicBezTo>
                <a:cubicBezTo>
                  <a:pt x="3078555" y="2339980"/>
                  <a:pt x="3083420" y="2328210"/>
                  <a:pt x="3090930" y="2318197"/>
                </a:cubicBezTo>
                <a:cubicBezTo>
                  <a:pt x="3096394" y="2310912"/>
                  <a:pt x="3104657" y="2306067"/>
                  <a:pt x="3110248" y="2298879"/>
                </a:cubicBezTo>
                <a:cubicBezTo>
                  <a:pt x="3119751" y="2286661"/>
                  <a:pt x="3129084" y="2274086"/>
                  <a:pt x="3136006" y="2260242"/>
                </a:cubicBezTo>
                <a:cubicBezTo>
                  <a:pt x="3140299" y="2251656"/>
                  <a:pt x="3143306" y="2242296"/>
                  <a:pt x="3148885" y="2234485"/>
                </a:cubicBezTo>
                <a:cubicBezTo>
                  <a:pt x="3154178" y="2227074"/>
                  <a:pt x="3161764" y="2221606"/>
                  <a:pt x="3168203" y="2215166"/>
                </a:cubicBezTo>
                <a:cubicBezTo>
                  <a:pt x="3184999" y="2164784"/>
                  <a:pt x="3159978" y="2226661"/>
                  <a:pt x="3193961" y="2182969"/>
                </a:cubicBezTo>
                <a:cubicBezTo>
                  <a:pt x="3204586" y="2169309"/>
                  <a:pt x="3209795" y="2152070"/>
                  <a:pt x="3219719" y="2137893"/>
                </a:cubicBezTo>
                <a:cubicBezTo>
                  <a:pt x="3224941" y="2130433"/>
                  <a:pt x="3233040" y="2125428"/>
                  <a:pt x="3239037" y="2118575"/>
                </a:cubicBezTo>
                <a:cubicBezTo>
                  <a:pt x="3248088" y="2108231"/>
                  <a:pt x="3257171" y="2097814"/>
                  <a:pt x="3264795" y="2086378"/>
                </a:cubicBezTo>
                <a:cubicBezTo>
                  <a:pt x="3270120" y="2078391"/>
                  <a:pt x="3272094" y="2068431"/>
                  <a:pt x="3277674" y="2060620"/>
                </a:cubicBezTo>
                <a:cubicBezTo>
                  <a:pt x="3293651" y="2038252"/>
                  <a:pt x="3313212" y="2018593"/>
                  <a:pt x="3329189" y="1996225"/>
                </a:cubicBezTo>
                <a:cubicBezTo>
                  <a:pt x="3334768" y="1988414"/>
                  <a:pt x="3337258" y="1978775"/>
                  <a:pt x="3342068" y="1970468"/>
                </a:cubicBezTo>
                <a:cubicBezTo>
                  <a:pt x="3360881" y="1937973"/>
                  <a:pt x="3378199" y="1904430"/>
                  <a:pt x="3400023" y="1873876"/>
                </a:cubicBezTo>
                <a:cubicBezTo>
                  <a:pt x="3410755" y="1858851"/>
                  <a:pt x="3422916" y="1844749"/>
                  <a:pt x="3432220" y="1828800"/>
                </a:cubicBezTo>
                <a:cubicBezTo>
                  <a:pt x="3438044" y="1818815"/>
                  <a:pt x="3439930" y="1806942"/>
                  <a:pt x="3445099" y="1796603"/>
                </a:cubicBezTo>
                <a:cubicBezTo>
                  <a:pt x="3450696" y="1785408"/>
                  <a:pt x="3458820" y="1775601"/>
                  <a:pt x="3464417" y="1764406"/>
                </a:cubicBezTo>
                <a:cubicBezTo>
                  <a:pt x="3467453" y="1758335"/>
                  <a:pt x="3468183" y="1751326"/>
                  <a:pt x="3470857" y="1745087"/>
                </a:cubicBezTo>
                <a:cubicBezTo>
                  <a:pt x="3481074" y="1721248"/>
                  <a:pt x="3492838" y="1698093"/>
                  <a:pt x="3503054" y="1674254"/>
                </a:cubicBezTo>
                <a:cubicBezTo>
                  <a:pt x="3505728" y="1668015"/>
                  <a:pt x="3506736" y="1661138"/>
                  <a:pt x="3509493" y="1654935"/>
                </a:cubicBezTo>
                <a:cubicBezTo>
                  <a:pt x="3549204" y="1565586"/>
                  <a:pt x="3507324" y="1677892"/>
                  <a:pt x="3554569" y="1551904"/>
                </a:cubicBezTo>
                <a:cubicBezTo>
                  <a:pt x="3559336" y="1539193"/>
                  <a:pt x="3563876" y="1526365"/>
                  <a:pt x="3567448" y="1513268"/>
                </a:cubicBezTo>
                <a:cubicBezTo>
                  <a:pt x="3570328" y="1502709"/>
                  <a:pt x="3569823" y="1491233"/>
                  <a:pt x="3573888" y="1481071"/>
                </a:cubicBezTo>
                <a:cubicBezTo>
                  <a:pt x="3578536" y="1469450"/>
                  <a:pt x="3586767" y="1459606"/>
                  <a:pt x="3593206" y="1448873"/>
                </a:cubicBezTo>
                <a:cubicBezTo>
                  <a:pt x="3597499" y="1433848"/>
                  <a:pt x="3602295" y="1418957"/>
                  <a:pt x="3606085" y="1403797"/>
                </a:cubicBezTo>
                <a:cubicBezTo>
                  <a:pt x="3608739" y="1393179"/>
                  <a:pt x="3609869" y="1382218"/>
                  <a:pt x="3612524" y="1371600"/>
                </a:cubicBezTo>
                <a:cubicBezTo>
                  <a:pt x="3614170" y="1365015"/>
                  <a:pt x="3617318" y="1358867"/>
                  <a:pt x="3618964" y="1352282"/>
                </a:cubicBezTo>
                <a:cubicBezTo>
                  <a:pt x="3621619" y="1341664"/>
                  <a:pt x="3623029" y="1330769"/>
                  <a:pt x="3625403" y="1320085"/>
                </a:cubicBezTo>
                <a:cubicBezTo>
                  <a:pt x="3627323" y="1311445"/>
                  <a:pt x="3630107" y="1303005"/>
                  <a:pt x="3631843" y="1294327"/>
                </a:cubicBezTo>
                <a:cubicBezTo>
                  <a:pt x="3634404" y="1281524"/>
                  <a:pt x="3636297" y="1268595"/>
                  <a:pt x="3638282" y="1255690"/>
                </a:cubicBezTo>
                <a:cubicBezTo>
                  <a:pt x="3640590" y="1240689"/>
                  <a:pt x="3641745" y="1225497"/>
                  <a:pt x="3644722" y="1210614"/>
                </a:cubicBezTo>
                <a:cubicBezTo>
                  <a:pt x="3646053" y="1203958"/>
                  <a:pt x="3649015" y="1197735"/>
                  <a:pt x="3651161" y="1191296"/>
                </a:cubicBezTo>
                <a:cubicBezTo>
                  <a:pt x="3653307" y="1174124"/>
                  <a:pt x="3655578" y="1156967"/>
                  <a:pt x="3657600" y="1139780"/>
                </a:cubicBezTo>
                <a:cubicBezTo>
                  <a:pt x="3659871" y="1120476"/>
                  <a:pt x="3661471" y="1101092"/>
                  <a:pt x="3664040" y="1081825"/>
                </a:cubicBezTo>
                <a:cubicBezTo>
                  <a:pt x="3678806" y="971080"/>
                  <a:pt x="3661253" y="1144666"/>
                  <a:pt x="3676919" y="972355"/>
                </a:cubicBezTo>
                <a:cubicBezTo>
                  <a:pt x="3679065" y="882203"/>
                  <a:pt x="3678356" y="791938"/>
                  <a:pt x="3683358" y="701899"/>
                </a:cubicBezTo>
                <a:cubicBezTo>
                  <a:pt x="3684806" y="675826"/>
                  <a:pt x="3693353" y="650579"/>
                  <a:pt x="3696237" y="624625"/>
                </a:cubicBezTo>
                <a:cubicBezTo>
                  <a:pt x="3713575" y="468577"/>
                  <a:pt x="3689554" y="691694"/>
                  <a:pt x="3709116" y="476518"/>
                </a:cubicBezTo>
                <a:cubicBezTo>
                  <a:pt x="3710683" y="459284"/>
                  <a:pt x="3713988" y="442237"/>
                  <a:pt x="3715555" y="425003"/>
                </a:cubicBezTo>
                <a:cubicBezTo>
                  <a:pt x="3718283" y="394999"/>
                  <a:pt x="3719267" y="364855"/>
                  <a:pt x="3721995" y="334851"/>
                </a:cubicBezTo>
                <a:cubicBezTo>
                  <a:pt x="3724635" y="305816"/>
                  <a:pt x="3730970" y="267541"/>
                  <a:pt x="3734874" y="238259"/>
                </a:cubicBezTo>
                <a:cubicBezTo>
                  <a:pt x="3742965" y="177579"/>
                  <a:pt x="3735523" y="204114"/>
                  <a:pt x="3747753" y="167425"/>
                </a:cubicBezTo>
                <a:cubicBezTo>
                  <a:pt x="3749881" y="154655"/>
                  <a:pt x="3756866" y="100357"/>
                  <a:pt x="3767071" y="90152"/>
                </a:cubicBezTo>
                <a:cubicBezTo>
                  <a:pt x="3773510" y="83713"/>
                  <a:pt x="3779393" y="76664"/>
                  <a:pt x="3786389" y="70834"/>
                </a:cubicBezTo>
                <a:cubicBezTo>
                  <a:pt x="3792334" y="65879"/>
                  <a:pt x="3798785" y="61416"/>
                  <a:pt x="3805707" y="57955"/>
                </a:cubicBezTo>
                <a:cubicBezTo>
                  <a:pt x="3811778" y="54919"/>
                  <a:pt x="3818586" y="53662"/>
                  <a:pt x="3825026" y="51516"/>
                </a:cubicBezTo>
                <a:cubicBezTo>
                  <a:pt x="3866188" y="24074"/>
                  <a:pt x="3873322" y="13953"/>
                  <a:pt x="3882981" y="6440"/>
                </a:cubicBezTo>
                <a:close/>
              </a:path>
            </a:pathLst>
          </a:custGeom>
          <a:solidFill>
            <a:srgbClr val="595959">
              <a:alpha val="7960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65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D76CA-8669-9842-821B-62C2C809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Commit lần 2 vào local repo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8EE61-4EC1-8846-8413-6BDF042CF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697568"/>
            <a:ext cx="8616000" cy="3912000"/>
          </a:xfrm>
        </p:spPr>
        <p:txBody>
          <a:bodyPr/>
          <a:lstStyle/>
          <a:p>
            <a:pPr marL="11430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add .</a:t>
            </a:r>
          </a:p>
          <a:p>
            <a:pPr marL="11430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b="1" dirty="0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commit -m “Fix issue #JIRA-333"</a:t>
            </a:r>
          </a:p>
          <a:p>
            <a:pPr marL="114300" indent="0">
              <a:buNone/>
            </a:pPr>
            <a:r>
              <a:rPr lang="en-US" dirty="0">
                <a:latin typeface="RobotoMono Nerd Font" pitchFamily="2" charset="0"/>
                <a:ea typeface="RobotoMono Nerd Font" pitchFamily="2" charset="0"/>
              </a:rPr>
              <a:t>[master be16b94] 2nd commit</a:t>
            </a:r>
          </a:p>
          <a:p>
            <a:pPr marL="114300" indent="0">
              <a:buNone/>
            </a:pPr>
            <a:r>
              <a:rPr lang="en-US" dirty="0">
                <a:latin typeface="RobotoMono Nerd Font" pitchFamily="2" charset="0"/>
                <a:ea typeface="RobotoMono Nerd Font" pitchFamily="2" charset="0"/>
              </a:rPr>
              <a:t> 2 files changed, 3 insertions(+)</a:t>
            </a:r>
          </a:p>
          <a:p>
            <a:pPr marL="114300" indent="0">
              <a:buNone/>
            </a:pPr>
            <a:r>
              <a:rPr lang="en-US" dirty="0">
                <a:latin typeface="RobotoMono Nerd Font" pitchFamily="2" charset="0"/>
                <a:ea typeface="RobotoMono Nerd Font" pitchFamily="2" charset="0"/>
              </a:rPr>
              <a:t> create mode 100644 .</a:t>
            </a:r>
            <a:r>
              <a:rPr lang="en-US" dirty="0" err="1">
                <a:latin typeface="RobotoMono Nerd Font" pitchFamily="2" charset="0"/>
                <a:ea typeface="RobotoMono Nerd Font" pitchFamily="2" charset="0"/>
              </a:rPr>
              <a:t>gitignore</a:t>
            </a:r>
            <a:endParaRPr lang="en-US" dirty="0">
              <a:latin typeface="RobotoMono Nerd Font" pitchFamily="2" charset="0"/>
              <a:ea typeface="RobotoMono Nerd Font" pitchFamily="2" charset="0"/>
            </a:endParaRPr>
          </a:p>
          <a:p>
            <a:pPr marL="114300" indent="0">
              <a:buNone/>
            </a:pPr>
            <a:r>
              <a:rPr lang="en-US" dirty="0">
                <a:latin typeface="RobotoMono Nerd Font" pitchFamily="2" charset="0"/>
                <a:ea typeface="RobotoMono Nerd Font" pitchFamily="2" charset="0"/>
              </a:rPr>
              <a:t> create mode 100644 demo.py</a:t>
            </a:r>
          </a:p>
        </p:txBody>
      </p:sp>
    </p:spTree>
    <p:extLst>
      <p:ext uri="{BB962C8B-B14F-4D97-AF65-F5344CB8AC3E}">
        <p14:creationId xmlns:p14="http://schemas.microsoft.com/office/powerpoint/2010/main" val="2128161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E34E2C-1E18-E641-96AE-A3988B1FE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172" y="95415"/>
            <a:ext cx="7284588" cy="492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512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51814-EAA1-2649-B64E-D5A3FC7CA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Commit 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AD302-8951-AE44-A35A-9243B78CB7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/>
              <a:t>Mỗi lần commit tập trung vào một nhiệm vụ: fix 1 bug, refactor một số đoạn code, thêm một chức năng gọi tên cụ thể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/>
              <a:t>Không nên tạo big commit gồm quá nhiều thay đổi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/>
              <a:t>Không đặt tên commit message vô nghĩa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/>
              <a:t>“fix something” </a:t>
            </a:r>
            <a:r>
              <a:rPr lang="en-US">
                <a:sym typeface="Wingdings" pitchFamily="2" charset="2"/>
              </a:rPr>
              <a:t> “fix issue #2301”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>
                <a:sym typeface="Wingdings" pitchFamily="2" charset="2"/>
              </a:rPr>
              <a:t>”Add some file”  add ReadMe.md, toc.md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>
                <a:sym typeface="Wingdings" pitchFamily="2" charset="2"/>
              </a:rPr>
              <a:t>“Make big change”  “refactor Person.go”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11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C46CC-BE8D-6D4A-97FC-43B32388A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Git stash</a:t>
            </a:r>
          </a:p>
        </p:txBody>
      </p:sp>
    </p:spTree>
    <p:extLst>
      <p:ext uri="{BB962C8B-B14F-4D97-AF65-F5344CB8AC3E}">
        <p14:creationId xmlns:p14="http://schemas.microsoft.com/office/powerpoint/2010/main" val="1075600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4EC5DB-666A-A14B-AF03-90BE969D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Khi nào dùng git stash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C8353-F010-724C-9B9A-08929128A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6762" y="739142"/>
            <a:ext cx="8616000" cy="1797324"/>
          </a:xfrm>
        </p:spPr>
        <p:txBody>
          <a:bodyPr/>
          <a:lstStyle/>
          <a:p>
            <a:pPr marL="114297" indent="0">
              <a:lnSpc>
                <a:spcPct val="150000"/>
              </a:lnSpc>
              <a:buNone/>
            </a:pPr>
            <a:r>
              <a:rPr lang="en-VN" dirty="0"/>
              <a:t>Cần lưu công việc đang làm dở vào Git trước khi:</a:t>
            </a:r>
          </a:p>
          <a:p>
            <a:pPr>
              <a:lnSpc>
                <a:spcPct val="150000"/>
              </a:lnSpc>
            </a:pPr>
            <a:r>
              <a:rPr lang="en-VN" dirty="0"/>
              <a:t>Tắt máy đi về 😅 😅 😅</a:t>
            </a:r>
          </a:p>
          <a:p>
            <a:pPr>
              <a:lnSpc>
                <a:spcPct val="150000"/>
              </a:lnSpc>
            </a:pPr>
            <a:r>
              <a:rPr lang="en-VN" dirty="0"/>
              <a:t>Chuyển sang nhánh khác (có bug cần fix gấp trên nhánh hot-fix)</a:t>
            </a:r>
          </a:p>
          <a:p>
            <a:pPr marL="114297" indent="0">
              <a:lnSpc>
                <a:spcPct val="150000"/>
              </a:lnSpc>
              <a:buNone/>
            </a:pPr>
            <a:r>
              <a:rPr lang="en-VN" i="1" dirty="0"/>
              <a:t>Không lưu công việc đang làm dở vào commit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7484CE-686E-2648-B6E2-D9AFC5839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12" y="2660340"/>
            <a:ext cx="4028209" cy="249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297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A29C5-35EC-6A4A-9988-5979D3DC6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Sử dụng git stash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19CF8-9D25-0D4C-99CA-7419772E3A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VN" sz="1500" dirty="0"/>
              <a:t>Lưu công việc hiện tại đang làm dở, đưa working directory về commit gần nhất:</a:t>
            </a:r>
          </a:p>
          <a:p>
            <a:pPr marL="114297" indent="0">
              <a:buNone/>
            </a:pPr>
            <a:r>
              <a:rPr lang="en-VN" sz="1500" b="1" dirty="0">
                <a:latin typeface="RobotoMono Nerd Font" charset="0"/>
                <a:ea typeface="RobotoMono Nerd Font" charset="0"/>
              </a:rPr>
              <a:t>$</a:t>
            </a:r>
            <a:r>
              <a:rPr lang="en-VN" sz="1500" b="1" dirty="0"/>
              <a:t> </a:t>
            </a:r>
            <a:r>
              <a:rPr lang="en-VN" sz="1500" b="1" dirty="0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git stash save </a:t>
            </a:r>
            <a:r>
              <a:rPr lang="en-US" sz="1500" b="1" dirty="0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"</a:t>
            </a:r>
            <a:r>
              <a:rPr lang="en-US" sz="1500" b="1" dirty="0" err="1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Đang</a:t>
            </a:r>
            <a:r>
              <a:rPr lang="en-US" sz="1500" b="1" dirty="0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 code </a:t>
            </a:r>
            <a:r>
              <a:rPr lang="en-US" sz="1500" b="1" dirty="0" err="1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dở</a:t>
            </a:r>
            <a:r>
              <a:rPr lang="en-US" sz="1500" b="1" dirty="0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 </a:t>
            </a:r>
            <a:r>
              <a:rPr lang="en-US" sz="1500" b="1" dirty="0" err="1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trang</a:t>
            </a:r>
            <a:r>
              <a:rPr lang="en-US" sz="1500" b="1" dirty="0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 </a:t>
            </a:r>
            <a:r>
              <a:rPr lang="en-US" sz="1500" b="1" dirty="0" err="1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chủ</a:t>
            </a:r>
            <a:r>
              <a:rPr lang="en-US" sz="1500" b="1" dirty="0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”</a:t>
            </a:r>
          </a:p>
          <a:p>
            <a:pPr marL="114297" indent="0">
              <a:buNone/>
            </a:pPr>
            <a:endParaRPr lang="en-US" sz="1500" b="1" dirty="0"/>
          </a:p>
          <a:p>
            <a:pPr marL="114297" indent="0">
              <a:buNone/>
            </a:pPr>
            <a:r>
              <a:rPr lang="en-US" sz="1500" dirty="0" err="1"/>
              <a:t>Lưu</a:t>
            </a:r>
            <a:r>
              <a:rPr lang="en-US" sz="1500" dirty="0"/>
              <a:t> </a:t>
            </a:r>
            <a:r>
              <a:rPr lang="en-US" sz="1500" dirty="0" err="1"/>
              <a:t>cả</a:t>
            </a:r>
            <a:r>
              <a:rPr lang="en-US" sz="1500" dirty="0"/>
              <a:t> </a:t>
            </a:r>
            <a:r>
              <a:rPr lang="en-US" sz="1500" dirty="0" err="1"/>
              <a:t>các</a:t>
            </a:r>
            <a:r>
              <a:rPr lang="en-US" sz="1500" dirty="0"/>
              <a:t> untracked files:</a:t>
            </a:r>
          </a:p>
          <a:p>
            <a:pPr marL="114297" indent="0">
              <a:buNone/>
            </a:pPr>
            <a:r>
              <a:rPr lang="en-US" sz="1500" b="1" dirty="0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$ git stash save --include-untracked "code </a:t>
            </a:r>
            <a:r>
              <a:rPr lang="en-US" sz="1500" b="1" dirty="0" err="1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thêm</a:t>
            </a:r>
            <a:r>
              <a:rPr lang="en-US" sz="1500" b="1" dirty="0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 </a:t>
            </a:r>
            <a:r>
              <a:rPr lang="en-US" sz="1500" b="1" dirty="0" err="1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trang</a:t>
            </a:r>
            <a:r>
              <a:rPr lang="en-US" sz="1500" b="1" dirty="0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 </a:t>
            </a:r>
            <a:r>
              <a:rPr lang="en-US" sz="1500" b="1" dirty="0" err="1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nữa</a:t>
            </a:r>
            <a:r>
              <a:rPr lang="en-US" sz="1500" b="1" dirty="0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”</a:t>
            </a:r>
          </a:p>
          <a:p>
            <a:pPr marL="114297" indent="0">
              <a:buNone/>
            </a:pPr>
            <a:endParaRPr lang="en-US" sz="1500" b="1" dirty="0"/>
          </a:p>
          <a:p>
            <a:pPr marL="114297" indent="0">
              <a:buNone/>
            </a:pPr>
            <a:r>
              <a:rPr lang="en-US" sz="1500" dirty="0" err="1"/>
              <a:t>Xem</a:t>
            </a:r>
            <a:r>
              <a:rPr lang="en-US" sz="1500" dirty="0"/>
              <a:t> </a:t>
            </a:r>
            <a:r>
              <a:rPr lang="en-US" sz="1500" dirty="0" err="1"/>
              <a:t>danh</a:t>
            </a:r>
            <a:r>
              <a:rPr lang="en-US" sz="1500" dirty="0"/>
              <a:t> </a:t>
            </a:r>
            <a:r>
              <a:rPr lang="en-US" sz="1500" dirty="0" err="1"/>
              <a:t>sách</a:t>
            </a:r>
            <a:r>
              <a:rPr lang="en-US" sz="1500" dirty="0"/>
              <a:t> </a:t>
            </a:r>
            <a:r>
              <a:rPr lang="en-US" sz="1500" dirty="0" err="1"/>
              <a:t>các</a:t>
            </a:r>
            <a:r>
              <a:rPr lang="en-US" sz="1500" dirty="0"/>
              <a:t> stash (Last-In-First-Out, stash </a:t>
            </a:r>
            <a:r>
              <a:rPr lang="en-US" sz="1500" dirty="0" err="1"/>
              <a:t>mới</a:t>
            </a:r>
            <a:r>
              <a:rPr lang="en-US" sz="1500" dirty="0"/>
              <a:t> </a:t>
            </a:r>
            <a:r>
              <a:rPr lang="en-US" sz="1500" dirty="0" err="1"/>
              <a:t>nhất</a:t>
            </a:r>
            <a:r>
              <a:rPr lang="en-US" sz="1500" dirty="0"/>
              <a:t> </a:t>
            </a:r>
            <a:r>
              <a:rPr lang="en-US" sz="1500" dirty="0" err="1"/>
              <a:t>trên</a:t>
            </a:r>
            <a:r>
              <a:rPr lang="en-US" sz="1500" dirty="0"/>
              <a:t> </a:t>
            </a:r>
            <a:r>
              <a:rPr lang="en-US" sz="1500" dirty="0" err="1"/>
              <a:t>đầu</a:t>
            </a:r>
            <a:r>
              <a:rPr lang="en-US" sz="1500" dirty="0"/>
              <a:t>)</a:t>
            </a:r>
          </a:p>
          <a:p>
            <a:pPr marL="114297" indent="0">
              <a:buNone/>
            </a:pPr>
            <a:r>
              <a:rPr lang="en-US" sz="1500" b="1" dirty="0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$ git stash list</a:t>
            </a:r>
          </a:p>
          <a:p>
            <a:pPr marL="114297" indent="0">
              <a:buNone/>
            </a:pPr>
            <a:endParaRPr lang="en-US" sz="1500" b="1" dirty="0"/>
          </a:p>
          <a:p>
            <a:pPr marL="114297" indent="0">
              <a:buNone/>
            </a:pPr>
            <a:r>
              <a:rPr lang="en-US" sz="1500" dirty="0" err="1"/>
              <a:t>Lấy</a:t>
            </a:r>
            <a:r>
              <a:rPr lang="en-US" sz="1500" dirty="0"/>
              <a:t> </a:t>
            </a:r>
            <a:r>
              <a:rPr lang="en-US" sz="1500" dirty="0" err="1"/>
              <a:t>nội</a:t>
            </a:r>
            <a:r>
              <a:rPr lang="en-US" sz="1500" dirty="0"/>
              <a:t> dung 1 stash (</a:t>
            </a:r>
            <a:r>
              <a:rPr lang="en-US" sz="1500" dirty="0" err="1"/>
              <a:t>ví</a:t>
            </a:r>
            <a:r>
              <a:rPr lang="en-US" sz="1500" dirty="0"/>
              <a:t> </a:t>
            </a:r>
            <a:r>
              <a:rPr lang="en-US" sz="1500" dirty="0" err="1"/>
              <a:t>dụ</a:t>
            </a:r>
            <a:r>
              <a:rPr lang="en-US" sz="1500" dirty="0"/>
              <a:t> stash </a:t>
            </a:r>
            <a:r>
              <a:rPr lang="en-US" sz="1500" dirty="0" err="1"/>
              <a:t>gần</a:t>
            </a:r>
            <a:r>
              <a:rPr lang="en-US" sz="1500" dirty="0"/>
              <a:t> </a:t>
            </a:r>
            <a:r>
              <a:rPr lang="en-US" sz="1500" dirty="0" err="1"/>
              <a:t>nhất</a:t>
            </a:r>
            <a:r>
              <a:rPr lang="en-US" sz="1500" dirty="0"/>
              <a:t>) </a:t>
            </a:r>
            <a:r>
              <a:rPr lang="en-US" sz="1500" dirty="0" err="1"/>
              <a:t>đổ</a:t>
            </a:r>
            <a:r>
              <a:rPr lang="en-US" sz="1500" dirty="0"/>
              <a:t> </a:t>
            </a:r>
            <a:r>
              <a:rPr lang="en-US" sz="1500" dirty="0" err="1"/>
              <a:t>vào</a:t>
            </a:r>
            <a:r>
              <a:rPr lang="en-US" sz="1500" dirty="0"/>
              <a:t> working directory </a:t>
            </a:r>
            <a:r>
              <a:rPr lang="en-US" sz="1500" dirty="0" err="1"/>
              <a:t>để</a:t>
            </a:r>
            <a:r>
              <a:rPr lang="en-US" sz="1500" dirty="0"/>
              <a:t> code </a:t>
            </a:r>
            <a:r>
              <a:rPr lang="en-US" sz="1500" dirty="0" err="1"/>
              <a:t>tiếp</a:t>
            </a:r>
            <a:r>
              <a:rPr lang="en-US" sz="1500" dirty="0"/>
              <a:t>:</a:t>
            </a:r>
          </a:p>
          <a:p>
            <a:pPr marL="114297" indent="0">
              <a:buNone/>
            </a:pPr>
            <a:r>
              <a:rPr lang="en-US" sz="1500" b="1" dirty="0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$ git stash apply stash@{0} </a:t>
            </a:r>
          </a:p>
          <a:p>
            <a:pPr marL="114297" indent="0">
              <a:buNone/>
            </a:pPr>
            <a:endParaRPr lang="en-US" sz="1500" b="1" dirty="0"/>
          </a:p>
          <a:p>
            <a:pPr marL="114297" indent="0">
              <a:buNone/>
            </a:pPr>
            <a:r>
              <a:rPr lang="en-US" sz="1500" dirty="0" err="1"/>
              <a:t>Lấy</a:t>
            </a:r>
            <a:r>
              <a:rPr lang="en-US" sz="1500" dirty="0"/>
              <a:t> stash </a:t>
            </a:r>
            <a:r>
              <a:rPr lang="en-US" sz="1500" dirty="0" err="1"/>
              <a:t>gần</a:t>
            </a:r>
            <a:r>
              <a:rPr lang="en-US" sz="1500" dirty="0"/>
              <a:t> </a:t>
            </a:r>
            <a:r>
              <a:rPr lang="en-US" sz="1500" dirty="0" err="1"/>
              <a:t>nhất</a:t>
            </a:r>
            <a:r>
              <a:rPr lang="en-US" sz="1500" dirty="0"/>
              <a:t> </a:t>
            </a:r>
            <a:r>
              <a:rPr lang="en-US" sz="1500" dirty="0" err="1"/>
              <a:t>đổ</a:t>
            </a:r>
            <a:r>
              <a:rPr lang="en-US" sz="1500" dirty="0"/>
              <a:t> </a:t>
            </a:r>
            <a:r>
              <a:rPr lang="en-US" sz="1500" dirty="0" err="1"/>
              <a:t>vào</a:t>
            </a:r>
            <a:r>
              <a:rPr lang="en-US" sz="1500" dirty="0"/>
              <a:t> working directory </a:t>
            </a:r>
            <a:r>
              <a:rPr lang="en-US" sz="1500" dirty="0" err="1"/>
              <a:t>đồng</a:t>
            </a:r>
            <a:r>
              <a:rPr lang="en-US" sz="1500" dirty="0"/>
              <a:t> </a:t>
            </a:r>
            <a:r>
              <a:rPr lang="en-US" sz="1500" dirty="0" err="1"/>
              <a:t>thời</a:t>
            </a:r>
            <a:r>
              <a:rPr lang="en-US" sz="1500" dirty="0"/>
              <a:t> </a:t>
            </a:r>
            <a:r>
              <a:rPr lang="en-US" sz="1500" dirty="0" err="1"/>
              <a:t>xóa</a:t>
            </a:r>
            <a:r>
              <a:rPr lang="en-US" sz="1500" dirty="0"/>
              <a:t> </a:t>
            </a:r>
            <a:r>
              <a:rPr lang="en-US" sz="1500" dirty="0" err="1"/>
              <a:t>luôn</a:t>
            </a:r>
            <a:r>
              <a:rPr lang="en-US" sz="1500" dirty="0"/>
              <a:t> stash </a:t>
            </a:r>
            <a:r>
              <a:rPr lang="en-US" sz="1500" dirty="0" err="1"/>
              <a:t>đó</a:t>
            </a:r>
            <a:r>
              <a:rPr lang="en-US" sz="1500" dirty="0"/>
              <a:t> </a:t>
            </a:r>
            <a:r>
              <a:rPr lang="en-US" sz="1500" dirty="0" err="1"/>
              <a:t>đi</a:t>
            </a:r>
            <a:r>
              <a:rPr lang="en-US" sz="1500" dirty="0"/>
              <a:t>:</a:t>
            </a:r>
          </a:p>
          <a:p>
            <a:pPr marL="114297" indent="0">
              <a:buNone/>
            </a:pPr>
            <a:r>
              <a:rPr lang="en-US" sz="1500" b="1" dirty="0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$ git stash pop</a:t>
            </a:r>
          </a:p>
          <a:p>
            <a:pPr marL="114297" indent="0">
              <a:buNone/>
            </a:pPr>
            <a:endParaRPr lang="en-US" sz="1500" b="1" dirty="0"/>
          </a:p>
          <a:p>
            <a:pPr marL="114297" indent="0">
              <a:buNone/>
            </a:pPr>
            <a:endParaRPr lang="en-US" sz="1500" b="1" dirty="0"/>
          </a:p>
          <a:p>
            <a:pPr marL="114297" indent="0">
              <a:buNone/>
            </a:pPr>
            <a:endParaRPr lang="en-US" sz="1500" b="1" dirty="0"/>
          </a:p>
          <a:p>
            <a:pPr marL="114297" indent="0">
              <a:buNone/>
            </a:pPr>
            <a:endParaRPr lang="en-VN" sz="1500" b="1" dirty="0"/>
          </a:p>
        </p:txBody>
      </p:sp>
    </p:spTree>
    <p:extLst>
      <p:ext uri="{BB962C8B-B14F-4D97-AF65-F5344CB8AC3E}">
        <p14:creationId xmlns:p14="http://schemas.microsoft.com/office/powerpoint/2010/main" val="1517558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15398-63B8-C44D-9016-F6A6E874B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checkout</a:t>
            </a:r>
          </a:p>
        </p:txBody>
      </p:sp>
    </p:spTree>
    <p:extLst>
      <p:ext uri="{BB962C8B-B14F-4D97-AF65-F5344CB8AC3E}">
        <p14:creationId xmlns:p14="http://schemas.microsoft.com/office/powerpoint/2010/main" val="2923598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C80C7-B6F3-624E-97D3-D0C985DA8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Dùng git checkout để làm gì?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31D35-F4B4-D544-AD9A-16AFBEDCC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err="1"/>
              <a:t>Từ “check out” có thể hiểu là lấy ra để kiểm tra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err="1"/>
              <a:t>Lật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khứ</a:t>
            </a:r>
            <a:r>
              <a:rPr lang="en-US" dirty="0"/>
              <a:t>,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lỗi</a:t>
            </a:r>
            <a:endParaRPr lang="en-US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nhánh</a:t>
            </a:r>
          </a:p>
        </p:txBody>
      </p:sp>
    </p:spTree>
    <p:extLst>
      <p:ext uri="{BB962C8B-B14F-4D97-AF65-F5344CB8AC3E}">
        <p14:creationId xmlns:p14="http://schemas.microsoft.com/office/powerpoint/2010/main" val="4140902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8B53A-E07C-9342-9220-21C663C4B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Ôn lại quá trình commit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D0F83E-23B3-AA42-B6F9-E1A3FA512F05}"/>
              </a:ext>
            </a:extLst>
          </p:cNvPr>
          <p:cNvSpPr/>
          <p:nvPr/>
        </p:nvSpPr>
        <p:spPr>
          <a:xfrm>
            <a:off x="1661375" y="1506829"/>
            <a:ext cx="1416676" cy="6053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RobotoMono Nerd Font" pitchFamily="2" charset="0"/>
                <a:ea typeface="RobotoMono Nerd Font" pitchFamily="2" charset="0"/>
              </a:rPr>
              <a:t>31f9ba8</a:t>
            </a:r>
            <a:endParaRPr lang="en-US" sz="18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F0FA9A-E075-0F4E-8A90-18BA2513023C}"/>
              </a:ext>
            </a:extLst>
          </p:cNvPr>
          <p:cNvGrpSpPr/>
          <p:nvPr/>
        </p:nvGrpSpPr>
        <p:grpSpPr>
          <a:xfrm>
            <a:off x="2027311" y="915716"/>
            <a:ext cx="684803" cy="591112"/>
            <a:chOff x="3834645" y="2081255"/>
            <a:chExt cx="684803" cy="59111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BE950DB-A239-854A-BC28-ED1E6D68FCCA}"/>
                </a:ext>
              </a:extLst>
            </p:cNvPr>
            <p:cNvCxnSpPr>
              <a:cxnSpLocks/>
            </p:cNvCxnSpPr>
            <p:nvPr/>
          </p:nvCxnSpPr>
          <p:spPr>
            <a:xfrm>
              <a:off x="4177047" y="2389032"/>
              <a:ext cx="0" cy="28333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84FA9F2-23FA-B848-A5D7-ED05C6BC8FC3}"/>
                </a:ext>
              </a:extLst>
            </p:cNvPr>
            <p:cNvSpPr txBox="1"/>
            <p:nvPr/>
          </p:nvSpPr>
          <p:spPr>
            <a:xfrm>
              <a:off x="3834645" y="2081255"/>
              <a:ext cx="6848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HEAD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D900445-DA14-C446-99B2-F7E2AC39E878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3069465" y="1809483"/>
            <a:ext cx="6868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1DF3F1F-1C90-3441-AADF-C352C4F69D4F}"/>
              </a:ext>
            </a:extLst>
          </p:cNvPr>
          <p:cNvSpPr/>
          <p:nvPr/>
        </p:nvSpPr>
        <p:spPr>
          <a:xfrm>
            <a:off x="3764924" y="1506829"/>
            <a:ext cx="1416676" cy="6053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RobotoMono Nerd Font" pitchFamily="2" charset="0"/>
                <a:ea typeface="RobotoMono Nerd Font" pitchFamily="2" charset="0"/>
              </a:rPr>
              <a:t>be16b94</a:t>
            </a:r>
            <a:endParaRPr lang="en-US" sz="18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74B753-1E8B-974A-9213-66AB7A2BDF88}"/>
              </a:ext>
            </a:extLst>
          </p:cNvPr>
          <p:cNvGrpSpPr/>
          <p:nvPr/>
        </p:nvGrpSpPr>
        <p:grpSpPr>
          <a:xfrm>
            <a:off x="5181600" y="1506828"/>
            <a:ext cx="2133600" cy="605307"/>
            <a:chOff x="5117205" y="2698124"/>
            <a:chExt cx="2133600" cy="60530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417A37-5257-8849-8CC3-06E04161E02C}"/>
                </a:ext>
              </a:extLst>
            </p:cNvPr>
            <p:cNvSpPr/>
            <p:nvPr/>
          </p:nvSpPr>
          <p:spPr>
            <a:xfrm>
              <a:off x="5834129" y="2698124"/>
              <a:ext cx="1416676" cy="605307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>
                  <a:latin typeface="RobotoMono Nerd Font" pitchFamily="2" charset="0"/>
                  <a:ea typeface="RobotoMono Nerd Font" pitchFamily="2" charset="0"/>
                </a:rPr>
                <a:t>83f3cbb</a:t>
              </a:r>
              <a:endParaRPr lang="en-US" sz="180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5D3BD3-7BE4-CA4C-9CBD-119916C95323}"/>
                </a:ext>
              </a:extLst>
            </p:cNvPr>
            <p:cNvCxnSpPr/>
            <p:nvPr/>
          </p:nvCxnSpPr>
          <p:spPr>
            <a:xfrm flipH="1">
              <a:off x="5117205" y="3005073"/>
              <a:ext cx="68687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0D28233-77C1-064C-8AD6-DFD821992F36}"/>
              </a:ext>
            </a:extLst>
          </p:cNvPr>
          <p:cNvSpPr txBox="1"/>
          <p:nvPr/>
        </p:nvSpPr>
        <p:spPr>
          <a:xfrm>
            <a:off x="258613" y="3193961"/>
            <a:ext cx="8683787" cy="2118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/>
              <a:t>Mỗi commit được gắn với một chuỗi ký tự unique – gọi là hash string</a:t>
            </a:r>
          </a:p>
          <a:p>
            <a:pPr>
              <a:lnSpc>
                <a:spcPct val="150000"/>
              </a:lnSpc>
            </a:pPr>
            <a:r>
              <a:rPr lang="en-US" sz="1800"/>
              <a:t>Thực ra chuỗi này dài nhưng khi gõ </a:t>
            </a:r>
            <a:r>
              <a:rPr lang="en-US" sz="1800">
                <a:latin typeface="RobotoMono Nerd Font" pitchFamily="2" charset="0"/>
                <a:ea typeface="RobotoMono Nerd Font" pitchFamily="2" charset="0"/>
              </a:rPr>
              <a:t>git log –oneline </a:t>
            </a:r>
            <a:r>
              <a:rPr lang="en-US" sz="1800"/>
              <a:t>ta chỉ thấy chuỗi rút gọn</a:t>
            </a:r>
          </a:p>
          <a:p>
            <a:pPr>
              <a:lnSpc>
                <a:spcPct val="150000"/>
              </a:lnSpc>
            </a:pPr>
            <a:r>
              <a:rPr lang="en-US" sz="1800"/>
              <a:t>Để di chuyển, tìm lại nội dung mã nguồn tại một thời điểm trong quá khứ, chúng ta</a:t>
            </a:r>
          </a:p>
          <a:p>
            <a:pPr>
              <a:lnSpc>
                <a:spcPct val="150000"/>
              </a:lnSpc>
            </a:pPr>
            <a:r>
              <a:rPr lang="en-US" sz="1800"/>
              <a:t>cần đến chuỗi rút gọn này.</a:t>
            </a:r>
          </a:p>
          <a:p>
            <a:pPr>
              <a:lnSpc>
                <a:spcPct val="150000"/>
              </a:lnSpc>
            </a:pPr>
            <a:endParaRPr lang="en-US" sz="1800"/>
          </a:p>
        </p:txBody>
      </p:sp>
      <p:sp>
        <p:nvSpPr>
          <p:cNvPr id="16" name="Up Arrow Callout 15">
            <a:extLst>
              <a:ext uri="{FF2B5EF4-FFF2-40B4-BE49-F238E27FC236}">
                <a16:creationId xmlns:a16="http://schemas.microsoft.com/office/drawing/2014/main" id="{FDF056B7-F474-664D-8C2A-AF5C78E72826}"/>
              </a:ext>
            </a:extLst>
          </p:cNvPr>
          <p:cNvSpPr/>
          <p:nvPr/>
        </p:nvSpPr>
        <p:spPr>
          <a:xfrm>
            <a:off x="1487639" y="2144332"/>
            <a:ext cx="1764146" cy="88864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ReadMe.md</a:t>
            </a:r>
            <a:br>
              <a:rPr lang="en-US"/>
            </a:br>
            <a:r>
              <a:rPr lang="en-US"/>
              <a:t>được thêm</a:t>
            </a:r>
          </a:p>
        </p:txBody>
      </p:sp>
      <p:sp>
        <p:nvSpPr>
          <p:cNvPr id="17" name="Up Arrow Callout 16">
            <a:extLst>
              <a:ext uri="{FF2B5EF4-FFF2-40B4-BE49-F238E27FC236}">
                <a16:creationId xmlns:a16="http://schemas.microsoft.com/office/drawing/2014/main" id="{F720FA2B-723B-424D-9B3C-40C10A629C48}"/>
              </a:ext>
            </a:extLst>
          </p:cNvPr>
          <p:cNvSpPr/>
          <p:nvPr/>
        </p:nvSpPr>
        <p:spPr>
          <a:xfrm>
            <a:off x="3591189" y="2144332"/>
            <a:ext cx="1764146" cy="88864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Demo.py</a:t>
            </a:r>
            <a:br>
              <a:rPr lang="en-US"/>
            </a:br>
            <a:r>
              <a:rPr lang="en-US"/>
              <a:t>được thêm</a:t>
            </a:r>
          </a:p>
        </p:txBody>
      </p:sp>
      <p:sp>
        <p:nvSpPr>
          <p:cNvPr id="18" name="Up Arrow Callout 17">
            <a:extLst>
              <a:ext uri="{FF2B5EF4-FFF2-40B4-BE49-F238E27FC236}">
                <a16:creationId xmlns:a16="http://schemas.microsoft.com/office/drawing/2014/main" id="{E8836359-5FD1-0D43-84D9-EA84A6A96C71}"/>
              </a:ext>
            </a:extLst>
          </p:cNvPr>
          <p:cNvSpPr/>
          <p:nvPr/>
        </p:nvSpPr>
        <p:spPr>
          <a:xfrm>
            <a:off x="5724789" y="2120726"/>
            <a:ext cx="1764146" cy="88864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ReadMe.md</a:t>
            </a:r>
            <a:br>
              <a:rPr lang="en-US"/>
            </a:br>
            <a:r>
              <a:rPr lang="en-US"/>
              <a:t>bị sửa đổi</a:t>
            </a:r>
          </a:p>
        </p:txBody>
      </p:sp>
    </p:spTree>
    <p:extLst>
      <p:ext uri="{BB962C8B-B14F-4D97-AF65-F5344CB8AC3E}">
        <p14:creationId xmlns:p14="http://schemas.microsoft.com/office/powerpoint/2010/main" val="234457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82716E-6 L 0.23003 0.0024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93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003 0.00247 L 0.46337 0.00247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67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6" grpId="0" animBg="1"/>
      <p:bldP spid="17" grpId="0" animBg="1"/>
      <p:bldP spid="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6A34-DF07-E34D-B87D-783BFE606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 checkout chuyển đến commit cụ thể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029B0-E8FA-3C4D-BCB9-7716D9E35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245" y="824054"/>
            <a:ext cx="8616000" cy="1124792"/>
          </a:xfrm>
        </p:spPr>
        <p:txBody>
          <a:bodyPr/>
          <a:lstStyle/>
          <a:p>
            <a:pPr marL="114300" indent="0">
              <a:buNone/>
            </a:pPr>
            <a:r>
              <a:rPr lang="en-US" dirty="0" err="1"/>
              <a:t>Nội</a:t>
            </a:r>
            <a:r>
              <a:rPr lang="en-US" dirty="0"/>
              <a:t> dung working directory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bang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của</a:t>
            </a:r>
            <a:r>
              <a:rPr lang="en-US" dirty="0"/>
              <a:t> working directory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commit git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. </a:t>
            </a:r>
            <a:r>
              <a:rPr lang="en-US" dirty="0" err="1"/>
              <a:t>Nhưng</a:t>
            </a:r>
            <a:r>
              <a:rPr lang="en-US" dirty="0"/>
              <a:t> file/folder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lờ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.</a:t>
            </a:r>
            <a:r>
              <a:rPr lang="en-US" dirty="0" err="1"/>
              <a:t>gitignore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46CD52-1174-1044-8391-C277872B55F7}"/>
              </a:ext>
            </a:extLst>
          </p:cNvPr>
          <p:cNvSpPr/>
          <p:nvPr/>
        </p:nvSpPr>
        <p:spPr>
          <a:xfrm>
            <a:off x="1564784" y="3136007"/>
            <a:ext cx="1416676" cy="6053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RobotoMono Nerd Font" pitchFamily="2" charset="0"/>
                <a:ea typeface="RobotoMono Nerd Font" pitchFamily="2" charset="0"/>
              </a:rPr>
              <a:t>31f9ba8</a:t>
            </a:r>
            <a:endParaRPr lang="en-US" sz="18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399DB14-A805-454D-8CED-B167EA9F6E79}"/>
              </a:ext>
            </a:extLst>
          </p:cNvPr>
          <p:cNvGrpSpPr/>
          <p:nvPr/>
        </p:nvGrpSpPr>
        <p:grpSpPr>
          <a:xfrm>
            <a:off x="6167869" y="2548773"/>
            <a:ext cx="684803" cy="591112"/>
            <a:chOff x="3834645" y="2081255"/>
            <a:chExt cx="684803" cy="591112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0B19A0F-4C59-AF40-A911-879FC98B9B35}"/>
                </a:ext>
              </a:extLst>
            </p:cNvPr>
            <p:cNvCxnSpPr>
              <a:cxnSpLocks/>
            </p:cNvCxnSpPr>
            <p:nvPr/>
          </p:nvCxnSpPr>
          <p:spPr>
            <a:xfrm>
              <a:off x="4177047" y="2389032"/>
              <a:ext cx="0" cy="28333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F6F611-EABB-434D-89AB-FD0F33E9B223}"/>
                </a:ext>
              </a:extLst>
            </p:cNvPr>
            <p:cNvSpPr txBox="1"/>
            <p:nvPr/>
          </p:nvSpPr>
          <p:spPr>
            <a:xfrm>
              <a:off x="3834645" y="2081255"/>
              <a:ext cx="6848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HEAD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0D6BFB-95D3-0F4F-B2D4-06E880AEC73B}"/>
              </a:ext>
            </a:extLst>
          </p:cNvPr>
          <p:cNvCxnSpPr>
            <a:cxnSpLocks/>
            <a:endCxn id="4" idx="3"/>
          </p:cNvCxnSpPr>
          <p:nvPr/>
        </p:nvCxnSpPr>
        <p:spPr>
          <a:xfrm flipH="1">
            <a:off x="2972874" y="3438661"/>
            <a:ext cx="6868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92985D4-5699-0D45-B7E5-F24B60E371FD}"/>
              </a:ext>
            </a:extLst>
          </p:cNvPr>
          <p:cNvSpPr/>
          <p:nvPr/>
        </p:nvSpPr>
        <p:spPr>
          <a:xfrm>
            <a:off x="3668333" y="3136007"/>
            <a:ext cx="1416676" cy="6053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RobotoMono Nerd Font" pitchFamily="2" charset="0"/>
                <a:ea typeface="RobotoMono Nerd Font" pitchFamily="2" charset="0"/>
              </a:rPr>
              <a:t>be16b94</a:t>
            </a:r>
            <a:endParaRPr lang="en-US" sz="1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0FD282-6EC5-F24C-853A-60AC8B55D5FE}"/>
              </a:ext>
            </a:extLst>
          </p:cNvPr>
          <p:cNvSpPr/>
          <p:nvPr/>
        </p:nvSpPr>
        <p:spPr>
          <a:xfrm>
            <a:off x="5801933" y="3136006"/>
            <a:ext cx="1416676" cy="6053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latin typeface="RobotoMono Nerd Font" pitchFamily="2" charset="0"/>
                <a:ea typeface="RobotoMono Nerd Font" pitchFamily="2" charset="0"/>
              </a:rPr>
              <a:t>83f3cbb</a:t>
            </a:r>
            <a:endParaRPr lang="en-US" sz="180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65F6A4-27C1-3F45-A7BD-1142EA2D66D6}"/>
              </a:ext>
            </a:extLst>
          </p:cNvPr>
          <p:cNvCxnSpPr/>
          <p:nvPr/>
        </p:nvCxnSpPr>
        <p:spPr>
          <a:xfrm flipH="1">
            <a:off x="5085009" y="3442955"/>
            <a:ext cx="6868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Up Arrow Callout 12">
            <a:extLst>
              <a:ext uri="{FF2B5EF4-FFF2-40B4-BE49-F238E27FC236}">
                <a16:creationId xmlns:a16="http://schemas.microsoft.com/office/drawing/2014/main" id="{D771894A-F71E-0B45-B04C-2F0C4AD87B03}"/>
              </a:ext>
            </a:extLst>
          </p:cNvPr>
          <p:cNvSpPr/>
          <p:nvPr/>
        </p:nvSpPr>
        <p:spPr>
          <a:xfrm>
            <a:off x="1391048" y="3773510"/>
            <a:ext cx="1764146" cy="88864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ReadMe.md</a:t>
            </a:r>
            <a:br>
              <a:rPr lang="en-US"/>
            </a:br>
            <a:r>
              <a:rPr lang="en-US"/>
              <a:t>được thêm</a:t>
            </a:r>
          </a:p>
        </p:txBody>
      </p:sp>
      <p:sp>
        <p:nvSpPr>
          <p:cNvPr id="14" name="Up Arrow Callout 13">
            <a:extLst>
              <a:ext uri="{FF2B5EF4-FFF2-40B4-BE49-F238E27FC236}">
                <a16:creationId xmlns:a16="http://schemas.microsoft.com/office/drawing/2014/main" id="{9A640DD0-9B06-3041-938C-8DB97AB68A30}"/>
              </a:ext>
            </a:extLst>
          </p:cNvPr>
          <p:cNvSpPr/>
          <p:nvPr/>
        </p:nvSpPr>
        <p:spPr>
          <a:xfrm>
            <a:off x="3494598" y="3773510"/>
            <a:ext cx="1764146" cy="88864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Demo.py</a:t>
            </a:r>
            <a:br>
              <a:rPr lang="en-US"/>
            </a:br>
            <a:r>
              <a:rPr lang="en-US"/>
              <a:t>được thêm</a:t>
            </a:r>
          </a:p>
        </p:txBody>
      </p:sp>
      <p:sp>
        <p:nvSpPr>
          <p:cNvPr id="15" name="Up Arrow Callout 14">
            <a:extLst>
              <a:ext uri="{FF2B5EF4-FFF2-40B4-BE49-F238E27FC236}">
                <a16:creationId xmlns:a16="http://schemas.microsoft.com/office/drawing/2014/main" id="{1899BDD8-3F68-964F-B95E-A75979BD6943}"/>
              </a:ext>
            </a:extLst>
          </p:cNvPr>
          <p:cNvSpPr/>
          <p:nvPr/>
        </p:nvSpPr>
        <p:spPr>
          <a:xfrm>
            <a:off x="5628198" y="3749904"/>
            <a:ext cx="1764146" cy="888642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ReadMe.md</a:t>
            </a:r>
            <a:br>
              <a:rPr lang="en-US"/>
            </a:br>
            <a:r>
              <a:rPr lang="en-US"/>
              <a:t>bị sửa đổi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DB39B5-7A35-CB41-877E-7954E5759604}"/>
              </a:ext>
            </a:extLst>
          </p:cNvPr>
          <p:cNvSpPr/>
          <p:nvPr/>
        </p:nvSpPr>
        <p:spPr>
          <a:xfrm>
            <a:off x="573886" y="2030396"/>
            <a:ext cx="4355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" indent="0">
              <a:buNone/>
            </a:pPr>
            <a:r>
              <a:rPr lang="en-US" sz="2400" b="1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checkout 31f9ba8</a:t>
            </a:r>
          </a:p>
        </p:txBody>
      </p:sp>
    </p:spTree>
    <p:extLst>
      <p:ext uri="{BB962C8B-B14F-4D97-AF65-F5344CB8AC3E}">
        <p14:creationId xmlns:p14="http://schemas.microsoft.com/office/powerpoint/2010/main" val="168404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58025E-6 L -0.46042 -0.0003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21" y="-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5F39E-0C00-40CB-99B2-95348A9E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git checkout trên TortoiseGit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54FF65-DFA6-469B-AE42-2B312A7A98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842" y="988142"/>
            <a:ext cx="4479361" cy="293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644400-E2DB-4357-B581-D2092E165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984" y="988142"/>
            <a:ext cx="4153848" cy="353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518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F10E4-67B1-8F4A-9D8D-E728A63A6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Quay về commit mới nhất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A42BA-D690-9341-890C-58B232344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0800" y="710446"/>
            <a:ext cx="8616000" cy="4383147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Sau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,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commit </a:t>
            </a:r>
            <a:r>
              <a:rPr lang="en-US" dirty="0" err="1"/>
              <a:t>cũ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2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:</a:t>
            </a:r>
          </a:p>
          <a:p>
            <a:pPr>
              <a:buFont typeface="+mj-lt"/>
              <a:buAutoNum type="arabicPeriod"/>
            </a:pPr>
            <a:r>
              <a:rPr lang="en-US" dirty="0"/>
              <a:t>User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working folder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commit </a:t>
            </a:r>
            <a:r>
              <a:rPr lang="en-US" dirty="0" err="1"/>
              <a:t>gần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nhất</a:t>
            </a:r>
            <a:br>
              <a:rPr lang="en-US" dirty="0"/>
            </a:br>
            <a:r>
              <a:rPr lang="en-US" b="1" dirty="0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$ git checkout </a:t>
            </a:r>
            <a:r>
              <a:rPr lang="vi-VN" b="1" dirty="0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  <a:t>master</a:t>
            </a:r>
            <a:br>
              <a:rPr lang="en-US" b="1" dirty="0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</a:rPr>
            </a:br>
            <a:endParaRPr lang="en-US" b="1" dirty="0">
              <a:solidFill>
                <a:schemeClr val="bg2"/>
              </a:solidFill>
              <a:latin typeface="RobotoMono Nerd Font" pitchFamily="2" charset="0"/>
              <a:ea typeface="RobotoMono Nerd Font" pitchFamily="2" charset="0"/>
            </a:endParaRPr>
          </a:p>
          <a:p>
            <a:pPr>
              <a:buFont typeface="+mj-lt"/>
              <a:buAutoNum type="arabicPeriod"/>
            </a:pPr>
            <a:r>
              <a:rPr lang="en-US" dirty="0"/>
              <a:t>User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file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có</a:t>
            </a:r>
            <a:r>
              <a:rPr lang="en-US" dirty="0">
                <a:sym typeface="Wingdings" pitchFamily="2" charset="2"/>
              </a:rPr>
              <a:t> 2 </a:t>
            </a:r>
            <a:r>
              <a:rPr lang="en-US" dirty="0" err="1">
                <a:sym typeface="Wingdings" pitchFamily="2" charset="2"/>
              </a:rPr>
              <a:t>khả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năng</a:t>
            </a:r>
            <a:r>
              <a:rPr lang="en-US" dirty="0">
                <a:sym typeface="Wingdings" pitchFamily="2" charset="2"/>
              </a:rPr>
              <a:t>:</a:t>
            </a:r>
          </a:p>
          <a:p>
            <a:pPr lvl="1">
              <a:buFont typeface="+mj-lt"/>
              <a:buAutoNum type="alphaLcPeriod"/>
            </a:pPr>
            <a:r>
              <a:rPr lang="en-US" dirty="0" err="1">
                <a:sym typeface="Wingdings" pitchFamily="2" charset="2"/>
              </a:rPr>
              <a:t>Hủy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thay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đổi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này</a:t>
            </a:r>
            <a:r>
              <a:rPr lang="en-US" dirty="0">
                <a:sym typeface="Wingdings" pitchFamily="2" charset="2"/>
              </a:rPr>
              <a:t>: </a:t>
            </a:r>
            <a:r>
              <a:rPr lang="en-US" b="1" dirty="0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  <a:sym typeface="Wingdings" pitchFamily="2" charset="2"/>
              </a:rPr>
              <a:t>$ git restore .</a:t>
            </a:r>
          </a:p>
          <a:p>
            <a:pPr lvl="1">
              <a:buFont typeface="+mj-lt"/>
              <a:buAutoNum type="alphaLcPeriod"/>
            </a:pPr>
            <a:r>
              <a:rPr lang="en-US" dirty="0">
                <a:sym typeface="Wingdings" pitchFamily="2" charset="2"/>
              </a:rPr>
              <a:t>Commit </a:t>
            </a:r>
            <a:r>
              <a:rPr lang="en-US" dirty="0" err="1">
                <a:sym typeface="Wingdings" pitchFamily="2" charset="2"/>
              </a:rPr>
              <a:t>thay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đổi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này</a:t>
            </a:r>
            <a:r>
              <a:rPr lang="en-US" dirty="0">
                <a:sym typeface="Wingdings" pitchFamily="2" charset="2"/>
              </a:rPr>
              <a:t>, </a:t>
            </a:r>
            <a:r>
              <a:rPr lang="en-US" dirty="0" err="1">
                <a:sym typeface="Wingdings" pitchFamily="2" charset="2"/>
              </a:rPr>
              <a:t>rõ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ràng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không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thể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vào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nhánh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hiện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tại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mà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phải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rẽ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nhánh</a:t>
            </a:r>
            <a:br>
              <a:rPr lang="en-US" dirty="0">
                <a:sym typeface="Wingdings" pitchFamily="2" charset="2"/>
              </a:rPr>
            </a:br>
            <a:r>
              <a:rPr lang="en-US" b="1" dirty="0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  <a:sym typeface="Wingdings" pitchFamily="2" charset="2"/>
              </a:rPr>
              <a:t>$ git branch –c b4</a:t>
            </a:r>
            <a:br>
              <a:rPr lang="en-US" b="1" dirty="0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  <a:sym typeface="Wingdings" pitchFamily="2" charset="2"/>
              </a:rPr>
            </a:br>
            <a:r>
              <a:rPr lang="en-US" b="1" dirty="0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  <a:sym typeface="Wingdings" pitchFamily="2" charset="2"/>
              </a:rPr>
              <a:t>$ git add .</a:t>
            </a:r>
            <a:br>
              <a:rPr lang="en-US" b="1" dirty="0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  <a:sym typeface="Wingdings" pitchFamily="2" charset="2"/>
              </a:rPr>
            </a:br>
            <a:r>
              <a:rPr lang="en-US" b="1" dirty="0">
                <a:solidFill>
                  <a:schemeClr val="bg2"/>
                </a:solidFill>
                <a:latin typeface="RobotoMono Nerd Font" pitchFamily="2" charset="0"/>
                <a:ea typeface="RobotoMono Nerd Font" pitchFamily="2" charset="0"/>
                <a:sym typeface="Wingdings" pitchFamily="2" charset="2"/>
              </a:rPr>
              <a:t>$ git commit –m "change demo.py"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3C26F7-195E-EE4A-BBF2-B23AA8D4BB8F}"/>
              </a:ext>
            </a:extLst>
          </p:cNvPr>
          <p:cNvSpPr/>
          <p:nvPr/>
        </p:nvSpPr>
        <p:spPr>
          <a:xfrm>
            <a:off x="5866327" y="4662152"/>
            <a:ext cx="528034" cy="347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046C32-5BF1-B346-81B2-39E6B27C7316}"/>
              </a:ext>
            </a:extLst>
          </p:cNvPr>
          <p:cNvSpPr/>
          <p:nvPr/>
        </p:nvSpPr>
        <p:spPr>
          <a:xfrm>
            <a:off x="6611155" y="4662152"/>
            <a:ext cx="528034" cy="347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F0F1DB-7BF6-1D43-A7DA-A4A9B843FF71}"/>
              </a:ext>
            </a:extLst>
          </p:cNvPr>
          <p:cNvSpPr/>
          <p:nvPr/>
        </p:nvSpPr>
        <p:spPr>
          <a:xfrm>
            <a:off x="7355983" y="4662152"/>
            <a:ext cx="528034" cy="347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35D396-7A8E-0041-A5F0-ABDA03191BE1}"/>
              </a:ext>
            </a:extLst>
          </p:cNvPr>
          <p:cNvSpPr/>
          <p:nvPr/>
        </p:nvSpPr>
        <p:spPr>
          <a:xfrm>
            <a:off x="8100811" y="4662152"/>
            <a:ext cx="528034" cy="347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8594B1-3C1B-BC42-AFA9-8797C4331021}"/>
              </a:ext>
            </a:extLst>
          </p:cNvPr>
          <p:cNvCxnSpPr>
            <a:stCxn id="5" idx="1"/>
            <a:endCxn id="4" idx="3"/>
          </p:cNvCxnSpPr>
          <p:nvPr/>
        </p:nvCxnSpPr>
        <p:spPr>
          <a:xfrm flipH="1">
            <a:off x="6394361" y="4836017"/>
            <a:ext cx="2167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81EF6F1-9C52-EF4F-8B6F-9639ACA837D1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7139189" y="4836017"/>
            <a:ext cx="2167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AA4BDE-5719-804C-931A-6BFCE02F69CA}"/>
              </a:ext>
            </a:extLst>
          </p:cNvPr>
          <p:cNvCxnSpPr>
            <a:stCxn id="7" idx="1"/>
            <a:endCxn id="6" idx="3"/>
          </p:cNvCxnSpPr>
          <p:nvPr/>
        </p:nvCxnSpPr>
        <p:spPr>
          <a:xfrm flipH="1">
            <a:off x="7884017" y="4836017"/>
            <a:ext cx="21679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180D6CD-A1A1-8448-8F04-F62834D7F73D}"/>
              </a:ext>
            </a:extLst>
          </p:cNvPr>
          <p:cNvSpPr/>
          <p:nvPr/>
        </p:nvSpPr>
        <p:spPr>
          <a:xfrm>
            <a:off x="6611155" y="4053625"/>
            <a:ext cx="528034" cy="3477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E363F7-66A5-E945-8165-E2A30B8F5903}"/>
              </a:ext>
            </a:extLst>
          </p:cNvPr>
          <p:cNvCxnSpPr>
            <a:stCxn id="4" idx="0"/>
            <a:endCxn id="14" idx="1"/>
          </p:cNvCxnSpPr>
          <p:nvPr/>
        </p:nvCxnSpPr>
        <p:spPr>
          <a:xfrm rot="5400000" flipH="1" flipV="1">
            <a:off x="6153418" y="4204416"/>
            <a:ext cx="434662" cy="48081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3DDE19A-8C9A-094A-AC65-2F4C1C83CCC6}"/>
              </a:ext>
            </a:extLst>
          </p:cNvPr>
          <p:cNvSpPr txBox="1"/>
          <p:nvPr/>
        </p:nvSpPr>
        <p:spPr>
          <a:xfrm>
            <a:off x="8057692" y="4409304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master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785910-673B-CA47-BD9D-3D36CEC58028}"/>
              </a:ext>
            </a:extLst>
          </p:cNvPr>
          <p:cNvSpPr txBox="1"/>
          <p:nvPr/>
        </p:nvSpPr>
        <p:spPr>
          <a:xfrm>
            <a:off x="6707498" y="3786388"/>
            <a:ext cx="3353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b4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CF69E1-4814-6C41-8ED2-131D181479B2}"/>
              </a:ext>
            </a:extLst>
          </p:cNvPr>
          <p:cNvSpPr txBox="1"/>
          <p:nvPr/>
        </p:nvSpPr>
        <p:spPr>
          <a:xfrm>
            <a:off x="7141430" y="4096685"/>
            <a:ext cx="118333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/>
              <a:t>change demo.py</a:t>
            </a:r>
          </a:p>
        </p:txBody>
      </p:sp>
    </p:spTree>
    <p:extLst>
      <p:ext uri="{BB962C8B-B14F-4D97-AF65-F5344CB8AC3E}">
        <p14:creationId xmlns:p14="http://schemas.microsoft.com/office/powerpoint/2010/main" val="1193395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516BAA-AA10-B446-B536-C0C35A30B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004" y="875237"/>
            <a:ext cx="4156364" cy="4137337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/>
              <a:t>Tập trung hóa lên SVN server</a:t>
            </a:r>
          </a:p>
          <a:p>
            <a:r>
              <a:rPr lang="en-US"/>
              <a:t>Ở client chỉ là bản sao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58619-8AD4-B448-800C-E523FC31EF4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/>
              <a:t>Phân tán thành Git Rego:</a:t>
            </a:r>
          </a:p>
          <a:p>
            <a:pPr lvl="1">
              <a:spcBef>
                <a:spcPts val="0"/>
              </a:spcBef>
            </a:pPr>
            <a:r>
              <a:rPr lang="en-US"/>
              <a:t>Local Repository</a:t>
            </a:r>
          </a:p>
          <a:p>
            <a:pPr lvl="1">
              <a:spcBef>
                <a:spcPts val="0"/>
              </a:spcBef>
            </a:pPr>
            <a:r>
              <a:rPr lang="en-US"/>
              <a:t>Remote Repository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81972-9218-9E46-8DD7-8AEF575DEC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Subversion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387E1F-A6A4-6D4F-80F7-18FA59957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Git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A2743D-6778-F342-97C4-61B5ABEA1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193" y="1705429"/>
            <a:ext cx="5782181" cy="375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099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5FFC4-2C7E-0048-8DBE-3E0C8F12B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839" y="416002"/>
            <a:ext cx="7688400" cy="1518600"/>
          </a:xfrm>
        </p:spPr>
        <p:txBody>
          <a:bodyPr/>
          <a:lstStyle/>
          <a:p>
            <a:r>
              <a:rPr lang="en-US"/>
              <a:t>Git branch</a:t>
            </a:r>
          </a:p>
        </p:txBody>
      </p:sp>
      <p:pic>
        <p:nvPicPr>
          <p:cNvPr id="4100" name="Picture 4" descr="Branching workflows | Backlog">
            <a:extLst>
              <a:ext uri="{FF2B5EF4-FFF2-40B4-BE49-F238E27FC236}">
                <a16:creationId xmlns:a16="http://schemas.microsoft.com/office/drawing/2014/main" id="{8BE23725-E23B-D948-9417-F7A2C195E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8954" y="1550503"/>
            <a:ext cx="4652434" cy="320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655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8C5ABE-8CDB-7F49-BF9B-A18CE2054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VN" dirty="0"/>
              <a:t>hái niệm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2E9A80-8A91-EC42-AF03-FF8918601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200" y="916052"/>
            <a:ext cx="8616000" cy="10443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VN" sz="1650" dirty="0"/>
              <a:t>Bản chất branch chỉ là 1 pointer trỏ đến 1 commit</a:t>
            </a:r>
          </a:p>
          <a:p>
            <a:pPr>
              <a:lnSpc>
                <a:spcPct val="150000"/>
              </a:lnSpc>
            </a:pPr>
            <a:r>
              <a:rPr lang="en-VN" sz="1650" dirty="0"/>
              <a:t>Mỗi lần thực hiện commit: git cập nhật vị trí pointer trỏ đến commit mới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1C0E4F-3C87-A849-9D31-4CEFF0675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41" y="2234554"/>
            <a:ext cx="8937772" cy="150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086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E35D9-33A7-3440-88B4-F7540ECE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Tạo nhánh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8A94F2-5ED6-0B41-B89D-AC6496C94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563" y="911598"/>
            <a:ext cx="2507999" cy="535201"/>
          </a:xfrm>
        </p:spPr>
        <p:txBody>
          <a:bodyPr/>
          <a:lstStyle/>
          <a:p>
            <a:pPr marL="114297" indent="0">
              <a:buNone/>
            </a:pPr>
            <a:r>
              <a:rPr lang="en-VN" sz="1650" dirty="0"/>
              <a:t>Trước khi tạo nhánh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E81DC-629E-774A-9F54-4E39B0A02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62" y="2094350"/>
            <a:ext cx="3753503" cy="2137553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6055AE9-87C2-3E48-82D3-3B6768BFD91A}"/>
              </a:ext>
            </a:extLst>
          </p:cNvPr>
          <p:cNvSpPr txBox="1">
            <a:spLocks/>
          </p:cNvSpPr>
          <p:nvPr/>
        </p:nvSpPr>
        <p:spPr>
          <a:xfrm>
            <a:off x="4803389" y="911598"/>
            <a:ext cx="3609048" cy="698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2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1219170" marR="0" lvl="1" indent="-457189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2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828754" marR="0" lvl="2" indent="-457189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2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2438339" marR="0" lvl="3" indent="-457189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2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047924" marR="0" lvl="4" indent="-457189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2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657509" marR="0" lvl="5" indent="-457189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2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4267093" marR="0" lvl="6" indent="-457189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2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4876678" marR="0" lvl="7" indent="-457189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2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486263" marR="0" lvl="8" indent="-457189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800"/>
              <a:buFont typeface="Verdana"/>
              <a:buChar char="■"/>
              <a:defRPr sz="2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297" indent="0">
              <a:buNone/>
            </a:pPr>
            <a:r>
              <a:rPr lang="en-VN" sz="1650" dirty="0"/>
              <a:t>Tạo nhánh testing: </a:t>
            </a:r>
          </a:p>
          <a:p>
            <a:pPr marL="114297" indent="0">
              <a:buNone/>
            </a:pPr>
            <a:r>
              <a:rPr lang="en-VN" sz="1650" b="1" dirty="0"/>
              <a:t>$</a:t>
            </a:r>
            <a:r>
              <a:rPr lang="en-VN" sz="1650" dirty="0"/>
              <a:t> </a:t>
            </a:r>
            <a:r>
              <a:rPr lang="en-VN" sz="1800" b="1" dirty="0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git </a:t>
            </a:r>
            <a:r>
              <a:rPr lang="en-US" sz="1800" b="1" dirty="0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branch testing</a:t>
            </a:r>
            <a:endParaRPr lang="en-VN" sz="1650" b="1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2E8E40-E60D-EE4E-A828-76028030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85" y="2020727"/>
            <a:ext cx="3909528" cy="283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217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E35D9-33A7-3440-88B4-F7540ECE3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Chuyển nhánh và commit vào nhánh mới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8A94F2-5ED6-0B41-B89D-AC6496C94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502" y="997468"/>
            <a:ext cx="2973827" cy="718796"/>
          </a:xfrm>
        </p:spPr>
        <p:txBody>
          <a:bodyPr/>
          <a:lstStyle/>
          <a:p>
            <a:pPr marL="114297" indent="0">
              <a:buNone/>
            </a:pPr>
            <a:r>
              <a:rPr lang="en-VN" sz="1650" dirty="0"/>
              <a:t>Chuyển nhánh: </a:t>
            </a:r>
          </a:p>
          <a:p>
            <a:pPr marL="114297" indent="0">
              <a:buNone/>
            </a:pPr>
            <a:r>
              <a:rPr lang="en-US" sz="1650" b="1" dirty="0"/>
              <a:t>$ </a:t>
            </a:r>
            <a:r>
              <a:rPr lang="en-VN" sz="1600" b="1" dirty="0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git </a:t>
            </a:r>
            <a:r>
              <a:rPr lang="en-US" sz="1600" b="1" dirty="0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checkout testing</a:t>
            </a:r>
            <a:endParaRPr lang="en-VN" sz="1650" b="1" dirty="0">
              <a:solidFill>
                <a:srgbClr val="7030A0"/>
              </a:solidFill>
              <a:latin typeface="Monotype Corsiva" panose="03010101010201010101" pitchFamily="66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6055AE9-87C2-3E48-82D3-3B6768BFD91A}"/>
              </a:ext>
            </a:extLst>
          </p:cNvPr>
          <p:cNvSpPr txBox="1">
            <a:spLocks/>
          </p:cNvSpPr>
          <p:nvPr/>
        </p:nvSpPr>
        <p:spPr>
          <a:xfrm>
            <a:off x="4611245" y="997469"/>
            <a:ext cx="4432942" cy="445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2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1219170" marR="0" lvl="1" indent="-457189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2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828754" marR="0" lvl="2" indent="-457189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2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2438339" marR="0" lvl="3" indent="-457189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2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047924" marR="0" lvl="4" indent="-457189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2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657509" marR="0" lvl="5" indent="-457189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2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4267093" marR="0" lvl="6" indent="-457189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2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4876678" marR="0" lvl="7" indent="-457189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2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5486263" marR="0" lvl="8" indent="-457189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800"/>
              <a:buFont typeface="Verdana"/>
              <a:buChar char="■"/>
              <a:defRPr sz="24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297" indent="0">
              <a:buNone/>
            </a:pPr>
            <a:r>
              <a:rPr lang="en-VN" sz="1650" dirty="0"/>
              <a:t>Commit vào nhánh testing</a:t>
            </a:r>
            <a:endParaRPr lang="en-VN" sz="165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1C7A33-CF18-3543-B8FB-260AD2821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00" y="2135221"/>
            <a:ext cx="3782229" cy="27191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61CFEA-C5A1-B747-8524-77D284440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5834" y="2135221"/>
            <a:ext cx="4248353" cy="226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506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CE88-0BF9-EA46-A050-7D28C103E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Git branch cheatsheet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FAD02-8B4E-3D42-9152-DB101ACEE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buNone/>
            </a:pPr>
            <a:r>
              <a:rPr lang="en-US" dirty="0">
                <a:hlinkClick r:id="rId2"/>
              </a:rPr>
              <a:t>https://devhints.io/git-branch</a:t>
            </a:r>
            <a:r>
              <a:rPr lang="en-US" dirty="0"/>
              <a:t> 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2529479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2C917-EC06-594A-9305-17ED85BA7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322450"/>
            <a:ext cx="7688400" cy="882434"/>
          </a:xfrm>
        </p:spPr>
        <p:txBody>
          <a:bodyPr/>
          <a:lstStyle/>
          <a:p>
            <a:r>
              <a:rPr lang="en-US" dirty="0"/>
              <a:t>Git merge</a:t>
            </a:r>
            <a:endParaRPr lang="en-VN" dirty="0"/>
          </a:p>
        </p:txBody>
      </p:sp>
      <p:pic>
        <p:nvPicPr>
          <p:cNvPr id="1028" name="Picture 4" descr="Advanced GIT Tutorial - Cherry-Pick vs Rebase vs Merge - CodeProject">
            <a:extLst>
              <a:ext uri="{FF2B5EF4-FFF2-40B4-BE49-F238E27FC236}">
                <a16:creationId xmlns:a16="http://schemas.microsoft.com/office/drawing/2014/main" id="{532F0EF4-A495-4EEF-9E83-86B26A397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0657" y="2129986"/>
            <a:ext cx="3628104" cy="177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5491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AF166-F51C-7F47-9C78-3935A1949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/>
              <a:t>g</a:t>
            </a:r>
            <a:r>
              <a:rPr lang="en-VN" sz="2200" dirty="0"/>
              <a:t>it merge</a:t>
            </a:r>
            <a:r>
              <a:rPr lang="en-US" sz="2200" dirty="0"/>
              <a:t> </a:t>
            </a:r>
            <a:r>
              <a:rPr lang="en-US" sz="2200" dirty="0" err="1"/>
              <a:t>tích</a:t>
            </a:r>
            <a:r>
              <a:rPr lang="en-US" sz="2200" dirty="0"/>
              <a:t> </a:t>
            </a:r>
            <a:r>
              <a:rPr lang="en-US" sz="2200" dirty="0" err="1"/>
              <a:t>hợp</a:t>
            </a:r>
            <a:r>
              <a:rPr lang="en-US" sz="2200" dirty="0"/>
              <a:t> code </a:t>
            </a:r>
            <a:r>
              <a:rPr lang="en-US" sz="2200" dirty="0" err="1"/>
              <a:t>từ</a:t>
            </a:r>
            <a:r>
              <a:rPr lang="en-US" sz="2200" dirty="0"/>
              <a:t> </a:t>
            </a:r>
            <a:r>
              <a:rPr lang="en-US" sz="2200" dirty="0" err="1"/>
              <a:t>nhánh</a:t>
            </a:r>
            <a:r>
              <a:rPr lang="en-US" sz="2200" dirty="0"/>
              <a:t> A </a:t>
            </a:r>
            <a:r>
              <a:rPr lang="en-US" sz="2200" dirty="0" err="1"/>
              <a:t>vào</a:t>
            </a:r>
            <a:r>
              <a:rPr lang="en-US" sz="2200" dirty="0"/>
              <a:t> </a:t>
            </a:r>
            <a:r>
              <a:rPr lang="en-US" sz="2200" dirty="0" err="1"/>
              <a:t>nhánh</a:t>
            </a:r>
            <a:r>
              <a:rPr lang="en-US" sz="2200" dirty="0"/>
              <a:t> B</a:t>
            </a:r>
            <a:endParaRPr lang="en-VN" sz="2200" dirty="0"/>
          </a:p>
        </p:txBody>
      </p:sp>
      <p:pic>
        <p:nvPicPr>
          <p:cNvPr id="2050" name="Picture 2" descr="Advanced GIT Tutorial - Cherry-Pick vs Rebase vs Merge - CodeProject">
            <a:extLst>
              <a:ext uri="{FF2B5EF4-FFF2-40B4-BE49-F238E27FC236}">
                <a16:creationId xmlns:a16="http://schemas.microsoft.com/office/drawing/2014/main" id="{16B59867-42A6-4916-B871-002A37853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000" y="981851"/>
            <a:ext cx="5102027" cy="250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042A66-01F5-4312-B6CD-80FE398EF56A}"/>
              </a:ext>
            </a:extLst>
          </p:cNvPr>
          <p:cNvSpPr txBox="1">
            <a:spLocks/>
          </p:cNvSpPr>
          <p:nvPr/>
        </p:nvSpPr>
        <p:spPr>
          <a:xfrm>
            <a:off x="5309979" y="1740822"/>
            <a:ext cx="3767632" cy="220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297" indent="0">
              <a:lnSpc>
                <a:spcPct val="150000"/>
              </a:lnSpc>
              <a:buFont typeface="Verdana"/>
              <a:buNone/>
            </a:pPr>
            <a:r>
              <a:rPr lang="en-VN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Tích hợp code nhánh my_branch vào master:</a:t>
            </a:r>
          </a:p>
          <a:p>
            <a:pPr marL="114297" indent="0">
              <a:lnSpc>
                <a:spcPct val="150000"/>
              </a:lnSpc>
              <a:buFont typeface="Verdana"/>
              <a:buNone/>
            </a:pPr>
            <a:r>
              <a:rPr lang="en-VN" sz="2000" b="1" dirty="0">
                <a:latin typeface="RobotoMono Nerd Font" charset="0"/>
                <a:ea typeface="RobotoMono Nerd Font" charset="0"/>
              </a:rPr>
              <a:t>$ </a:t>
            </a:r>
            <a:r>
              <a:rPr lang="en-VN" sz="2000" b="1" dirty="0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git checkout </a:t>
            </a:r>
            <a:r>
              <a:rPr lang="en-US" sz="2000" b="1" dirty="0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master</a:t>
            </a:r>
            <a:endParaRPr lang="en-VN" sz="2000" b="1" dirty="0">
              <a:solidFill>
                <a:srgbClr val="7030A0"/>
              </a:solidFill>
              <a:latin typeface="RobotoMono Nerd Font" charset="0"/>
              <a:ea typeface="RobotoMono Nerd Font" charset="0"/>
            </a:endParaRPr>
          </a:p>
          <a:p>
            <a:pPr marL="114297" indent="0">
              <a:lnSpc>
                <a:spcPct val="150000"/>
              </a:lnSpc>
              <a:buFont typeface="Verdana"/>
              <a:buNone/>
            </a:pPr>
            <a:r>
              <a:rPr lang="en-VN" sz="2000" b="1" dirty="0">
                <a:latin typeface="RobotoMono Nerd Font" charset="0"/>
                <a:ea typeface="RobotoMono Nerd Font" charset="0"/>
              </a:rPr>
              <a:t>$ </a:t>
            </a:r>
            <a:r>
              <a:rPr lang="en-VN" sz="2000" b="1" dirty="0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git merge </a:t>
            </a:r>
            <a:r>
              <a:rPr lang="en-US" sz="2000" b="1" dirty="0" err="1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my_branch</a:t>
            </a:r>
            <a:endParaRPr lang="en-VN" sz="2000" b="1" dirty="0">
              <a:solidFill>
                <a:srgbClr val="7030A0"/>
              </a:solidFill>
              <a:latin typeface="RobotoMono Nerd Font" charset="0"/>
              <a:ea typeface="RobotoMono Nerd Fo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8778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A08D5-D556-EF49-8D1B-5000D647E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Lưu</a:t>
            </a:r>
            <a:r>
              <a:rPr lang="en-US" dirty="0"/>
              <a:t> ý t</a:t>
            </a:r>
            <a:r>
              <a:rPr lang="en-VN" dirty="0"/>
              <a:t>rước khi git merge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B99B6-D814-D947-838D-CFDCDC8E99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297" indent="0">
              <a:lnSpc>
                <a:spcPct val="150000"/>
              </a:lnSpc>
              <a:buNone/>
            </a:pPr>
            <a:r>
              <a:rPr lang="en-VN" dirty="0"/>
              <a:t>Đảm bảo working directory clean:</a:t>
            </a:r>
          </a:p>
          <a:p>
            <a:pPr>
              <a:lnSpc>
                <a:spcPct val="150000"/>
              </a:lnSpc>
            </a:pPr>
            <a:r>
              <a:rPr lang="en-VN" dirty="0"/>
              <a:t>Commit code vào local repo</a:t>
            </a:r>
          </a:p>
          <a:p>
            <a:pPr marL="114297" indent="0">
              <a:lnSpc>
                <a:spcPct val="150000"/>
              </a:lnSpc>
              <a:buNone/>
            </a:pPr>
            <a:r>
              <a:rPr lang="en-VN" b="1" dirty="0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$ git </a:t>
            </a:r>
            <a:r>
              <a:rPr lang="en-US" b="1" dirty="0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commit -m “commit message”</a:t>
            </a:r>
            <a:endParaRPr lang="en-VN" b="1" dirty="0">
              <a:solidFill>
                <a:srgbClr val="7030A0"/>
              </a:solidFill>
              <a:latin typeface="RobotoMono Nerd Font" charset="0"/>
              <a:ea typeface="RobotoMono Nerd Font" charset="0"/>
            </a:endParaRPr>
          </a:p>
          <a:p>
            <a:pPr>
              <a:lnSpc>
                <a:spcPct val="150000"/>
              </a:lnSpc>
            </a:pPr>
            <a:endParaRPr lang="en-VN" dirty="0"/>
          </a:p>
          <a:p>
            <a:pPr>
              <a:lnSpc>
                <a:spcPct val="150000"/>
              </a:lnSpc>
            </a:pPr>
            <a:r>
              <a:rPr lang="en-VN" dirty="0"/>
              <a:t>Hoặc lưu nháp với git stash</a:t>
            </a:r>
          </a:p>
          <a:p>
            <a:pPr marL="114297" indent="0">
              <a:lnSpc>
                <a:spcPct val="150000"/>
              </a:lnSpc>
              <a:buNone/>
            </a:pPr>
            <a:r>
              <a:rPr lang="en-VN" b="1" dirty="0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$ git </a:t>
            </a:r>
            <a:r>
              <a:rPr lang="en-US" b="1" dirty="0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stash save</a:t>
            </a:r>
            <a:endParaRPr lang="en-VN" b="1" dirty="0">
              <a:solidFill>
                <a:srgbClr val="7030A0"/>
              </a:solidFill>
              <a:latin typeface="RobotoMono Nerd Font" charset="0"/>
              <a:ea typeface="RobotoMono Nerd Fon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4750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45646-5E29-564C-9745-442DDDAB2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Có</a:t>
            </a:r>
            <a:r>
              <a:rPr lang="en-US" dirty="0"/>
              <a:t> 2</a:t>
            </a:r>
            <a:r>
              <a:rPr lang="en-VN" dirty="0"/>
              <a:t> kiểu git merge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E38A2-C29C-E446-90B6-4AE4D059C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1675" y="1013101"/>
            <a:ext cx="2183535" cy="594474"/>
          </a:xfrm>
        </p:spPr>
        <p:txBody>
          <a:bodyPr/>
          <a:lstStyle/>
          <a:p>
            <a:pPr marL="114300" indent="0">
              <a:lnSpc>
                <a:spcPct val="150000"/>
              </a:lnSpc>
              <a:buNone/>
            </a:pPr>
            <a:r>
              <a:rPr lang="en-VN" dirty="0"/>
              <a:t>Fast-forward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9F55680-2F1A-444D-A1A5-E667058A76C5}"/>
              </a:ext>
            </a:extLst>
          </p:cNvPr>
          <p:cNvSpPr txBox="1">
            <a:spLocks/>
          </p:cNvSpPr>
          <p:nvPr/>
        </p:nvSpPr>
        <p:spPr>
          <a:xfrm>
            <a:off x="6127570" y="1013101"/>
            <a:ext cx="2183535" cy="594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en-VN" dirty="0"/>
              <a:t>3-way merge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3C1A8-3A1C-4DEF-B3BC-7ECFA8474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73" y="1787026"/>
            <a:ext cx="3724108" cy="943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B3CB84-7B24-48A5-A425-08BD2F5CC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73" y="3382865"/>
            <a:ext cx="3888741" cy="984703"/>
          </a:xfrm>
          <a:prstGeom prst="rect">
            <a:avLst/>
          </a:prstGeom>
        </p:spPr>
      </p:pic>
      <p:pic>
        <p:nvPicPr>
          <p:cNvPr id="3074" name="Picture 2" descr="Git: Git merge | V1Study">
            <a:extLst>
              <a:ext uri="{FF2B5EF4-FFF2-40B4-BE49-F238E27FC236}">
                <a16:creationId xmlns:a16="http://schemas.microsoft.com/office/drawing/2014/main" id="{D6C91DDE-C877-480A-A1E6-D4E048BE8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0821" y="1895169"/>
            <a:ext cx="4025750" cy="230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2814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3305-9321-0A4F-99DA-495279458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VN" dirty="0"/>
              <a:t>ast-forward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85D818-0D53-A942-9B1F-D4D9B581A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57521" y="959747"/>
            <a:ext cx="3484879" cy="391165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VN" sz="1600" dirty="0"/>
              <a:t>Nhánh fix được tạo từ nhánh master (commit C3)</a:t>
            </a:r>
          </a:p>
          <a:p>
            <a:pPr>
              <a:lnSpc>
                <a:spcPct val="150000"/>
              </a:lnSpc>
            </a:pPr>
            <a:r>
              <a:rPr lang="en-VN" sz="1600" dirty="0"/>
              <a:t>Trong thời gian code nhánh fix, nhánh master không có commit mới</a:t>
            </a:r>
          </a:p>
          <a:p>
            <a:pPr>
              <a:lnSpc>
                <a:spcPct val="150000"/>
              </a:lnSpc>
            </a:pPr>
            <a:r>
              <a:rPr lang="en-VN" sz="1600" dirty="0"/>
              <a:t>Khi merge nhánh fix vào master: Git chỉ cần cập nhật vị trí con trỏ master, </a:t>
            </a:r>
            <a:r>
              <a:rPr lang="en-VN" sz="1600" i="1" dirty="0"/>
              <a:t>đẩy nó từ commit C3 lên commit C5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A7CE3-EF79-BC4C-AD17-DE606C602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02" y="1239982"/>
            <a:ext cx="4865212" cy="1231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DC06E1-B9CA-A144-9D22-6EC1A03A1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01" y="3297937"/>
            <a:ext cx="5080290" cy="128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07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C726C3-E1F6-AA41-B648-21FD81378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830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6EC3D-D8F0-BB4D-B3E8-295A87A85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3-way merge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968F0-E53C-E34E-B66A-291AAF26D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6913" y="1013100"/>
            <a:ext cx="3557247" cy="3912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VN" sz="1600" dirty="0"/>
              <a:t>Nhánh feature được tạo từ nhánh master (commit C1)</a:t>
            </a:r>
          </a:p>
          <a:p>
            <a:pPr>
              <a:lnSpc>
                <a:spcPct val="150000"/>
              </a:lnSpc>
            </a:pPr>
            <a:r>
              <a:rPr lang="en-VN" sz="1600" dirty="0"/>
              <a:t>Sau đó, cả 2 nhánh feature và master đều có commit mới</a:t>
            </a:r>
          </a:p>
          <a:p>
            <a:pPr marL="114297" indent="0">
              <a:lnSpc>
                <a:spcPct val="150000"/>
              </a:lnSpc>
              <a:buNone/>
            </a:pPr>
            <a:r>
              <a:rPr lang="en-VN" sz="1600" dirty="0">
                <a:sym typeface="Wingdings" pitchFamily="2" charset="2"/>
              </a:rPr>
              <a:t> </a:t>
            </a:r>
            <a:r>
              <a:rPr lang="en-US" sz="1600" dirty="0">
                <a:sym typeface="Wingdings" pitchFamily="2" charset="2"/>
              </a:rPr>
              <a:t>K</a:t>
            </a:r>
            <a:r>
              <a:rPr lang="en-VN" sz="1600" dirty="0">
                <a:sym typeface="Wingdings" pitchFamily="2" charset="2"/>
              </a:rPr>
              <a:t>hông thể dùng fast-forward merge để merge nhánh feature vào master</a:t>
            </a:r>
            <a:endParaRPr lang="en-VN" sz="1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B084741-A64D-D046-9266-24897BD5EC7D}"/>
              </a:ext>
            </a:extLst>
          </p:cNvPr>
          <p:cNvSpPr/>
          <p:nvPr/>
        </p:nvSpPr>
        <p:spPr>
          <a:xfrm>
            <a:off x="566766" y="1753024"/>
            <a:ext cx="628091" cy="535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dirty="0"/>
              <a:t>C1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65E0EC5-8F94-E04C-966E-B4305E60D711}"/>
              </a:ext>
            </a:extLst>
          </p:cNvPr>
          <p:cNvSpPr/>
          <p:nvPr/>
        </p:nvSpPr>
        <p:spPr>
          <a:xfrm>
            <a:off x="1893218" y="1753024"/>
            <a:ext cx="628091" cy="535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dirty="0"/>
              <a:t>C2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0471115-3EDB-1946-8C21-C6344C5ABEC2}"/>
              </a:ext>
            </a:extLst>
          </p:cNvPr>
          <p:cNvSpPr/>
          <p:nvPr/>
        </p:nvSpPr>
        <p:spPr>
          <a:xfrm>
            <a:off x="3231809" y="1753024"/>
            <a:ext cx="628091" cy="535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dirty="0"/>
              <a:t>C3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6AB7CB-3150-2B4C-BC90-335A37D6736B}"/>
              </a:ext>
            </a:extLst>
          </p:cNvPr>
          <p:cNvSpPr/>
          <p:nvPr/>
        </p:nvSpPr>
        <p:spPr>
          <a:xfrm>
            <a:off x="2863545" y="2969100"/>
            <a:ext cx="628091" cy="535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dirty="0">
                <a:solidFill>
                  <a:schemeClr val="bg2"/>
                </a:solidFill>
              </a:rPr>
              <a:t>C5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B09C098-FF06-EC4F-9470-8FF6508F4C96}"/>
              </a:ext>
            </a:extLst>
          </p:cNvPr>
          <p:cNvCxnSpPr>
            <a:cxnSpLocks/>
            <a:stCxn id="17" idx="2"/>
            <a:endCxn id="15" idx="6"/>
          </p:cNvCxnSpPr>
          <p:nvPr/>
        </p:nvCxnSpPr>
        <p:spPr>
          <a:xfrm flipH="1">
            <a:off x="1194857" y="2020624"/>
            <a:ext cx="698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8DEBC9B-D236-A845-BC3F-1800394C0ACF}"/>
              </a:ext>
            </a:extLst>
          </p:cNvPr>
          <p:cNvSpPr txBox="1"/>
          <p:nvPr/>
        </p:nvSpPr>
        <p:spPr>
          <a:xfrm>
            <a:off x="3659120" y="1414470"/>
            <a:ext cx="855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dirty="0">
                <a:solidFill>
                  <a:schemeClr val="bg2"/>
                </a:solidFill>
              </a:rPr>
              <a:t>master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E53069-7E95-394E-B5C6-CE13987CB7A0}"/>
              </a:ext>
            </a:extLst>
          </p:cNvPr>
          <p:cNvSpPr txBox="1"/>
          <p:nvPr/>
        </p:nvSpPr>
        <p:spPr>
          <a:xfrm>
            <a:off x="3285185" y="3504300"/>
            <a:ext cx="855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dirty="0">
                <a:solidFill>
                  <a:schemeClr val="bg2"/>
                </a:solidFill>
              </a:rPr>
              <a:t>feature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1DF884D-56AE-2A44-B55A-FEE719AF88C9}"/>
              </a:ext>
            </a:extLst>
          </p:cNvPr>
          <p:cNvSpPr/>
          <p:nvPr/>
        </p:nvSpPr>
        <p:spPr>
          <a:xfrm>
            <a:off x="1318503" y="2969100"/>
            <a:ext cx="628091" cy="535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dirty="0">
                <a:solidFill>
                  <a:schemeClr val="bg2"/>
                </a:solidFill>
              </a:rPr>
              <a:t>C4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7A405E-1729-964B-B3AB-E473C0BB5AFE}"/>
              </a:ext>
            </a:extLst>
          </p:cNvPr>
          <p:cNvCxnSpPr>
            <a:stCxn id="19" idx="2"/>
            <a:endCxn id="17" idx="6"/>
          </p:cNvCxnSpPr>
          <p:nvPr/>
        </p:nvCxnSpPr>
        <p:spPr>
          <a:xfrm flipH="1">
            <a:off x="2521309" y="2020624"/>
            <a:ext cx="710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219FD50-DF5B-E94C-8C2A-6C5EE2C82837}"/>
              </a:ext>
            </a:extLst>
          </p:cNvPr>
          <p:cNvCxnSpPr>
            <a:stCxn id="26" idx="1"/>
            <a:endCxn id="15" idx="4"/>
          </p:cNvCxnSpPr>
          <p:nvPr/>
        </p:nvCxnSpPr>
        <p:spPr>
          <a:xfrm flipH="1" flipV="1">
            <a:off x="880812" y="2288224"/>
            <a:ext cx="529673" cy="759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E35A691-08F1-014C-909D-7969063B85E2}"/>
              </a:ext>
            </a:extLst>
          </p:cNvPr>
          <p:cNvCxnSpPr>
            <a:stCxn id="20" idx="2"/>
            <a:endCxn id="26" idx="6"/>
          </p:cNvCxnSpPr>
          <p:nvPr/>
        </p:nvCxnSpPr>
        <p:spPr>
          <a:xfrm flipH="1">
            <a:off x="1946594" y="3236700"/>
            <a:ext cx="916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6987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C3FB48D-1479-4B4F-9291-DB6A2090DF27}"/>
              </a:ext>
            </a:extLst>
          </p:cNvPr>
          <p:cNvSpPr/>
          <p:nvPr/>
        </p:nvSpPr>
        <p:spPr>
          <a:xfrm>
            <a:off x="7675001" y="1500243"/>
            <a:ext cx="781436" cy="617613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sz="105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76B69A-F649-904E-B76C-A8C1C8E0E469}"/>
              </a:ext>
            </a:extLst>
          </p:cNvPr>
          <p:cNvSpPr/>
          <p:nvPr/>
        </p:nvSpPr>
        <p:spPr>
          <a:xfrm>
            <a:off x="7742893" y="2660130"/>
            <a:ext cx="855836" cy="775034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sz="105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EA70E1-7149-9040-AD9D-50F2E1A9A5BE}"/>
              </a:ext>
            </a:extLst>
          </p:cNvPr>
          <p:cNvSpPr/>
          <p:nvPr/>
        </p:nvSpPr>
        <p:spPr>
          <a:xfrm>
            <a:off x="5016114" y="1469062"/>
            <a:ext cx="768927" cy="713509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VN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BB516-B831-CD42-B24C-E1C4439C1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3-way merge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1EA92-4BEF-F746-B3D2-E00FF23EE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460" y="3371334"/>
            <a:ext cx="6652843" cy="1612407"/>
          </a:xfrm>
        </p:spPr>
        <p:txBody>
          <a:bodyPr/>
          <a:lstStyle/>
          <a:p>
            <a:pPr marL="114297" indent="0">
              <a:lnSpc>
                <a:spcPct val="150000"/>
              </a:lnSpc>
              <a:buNone/>
            </a:pPr>
            <a:r>
              <a:rPr lang="en-VN" sz="1600" dirty="0"/>
              <a:t>Git chọn 3 commit: </a:t>
            </a:r>
          </a:p>
          <a:p>
            <a:pPr marL="400047" indent="-285750">
              <a:lnSpc>
                <a:spcPct val="150000"/>
              </a:lnSpc>
            </a:pPr>
            <a:r>
              <a:rPr lang="en-VN" sz="1600" dirty="0"/>
              <a:t>2 commit nhánh master và feature đang trỏ tới</a:t>
            </a:r>
          </a:p>
          <a:p>
            <a:pPr marL="400047" indent="-285750">
              <a:lnSpc>
                <a:spcPct val="150000"/>
              </a:lnSpc>
            </a:pPr>
            <a:r>
              <a:rPr lang="en-VN" sz="1600" dirty="0"/>
              <a:t>Commit chung giữa 2 nhánh master và feature</a:t>
            </a:r>
          </a:p>
          <a:p>
            <a:pPr marL="114297" indent="0">
              <a:lnSpc>
                <a:spcPct val="150000"/>
              </a:lnSpc>
              <a:buNone/>
            </a:pPr>
            <a:r>
              <a:rPr lang="en-VN" sz="1600" dirty="0"/>
              <a:t>để tiến hành merge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0D0550A-73D6-FA44-97E6-B1D195146515}"/>
              </a:ext>
            </a:extLst>
          </p:cNvPr>
          <p:cNvSpPr/>
          <p:nvPr/>
        </p:nvSpPr>
        <p:spPr>
          <a:xfrm>
            <a:off x="246490" y="1542842"/>
            <a:ext cx="673239" cy="535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dirty="0"/>
              <a:t>C1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E33FD6-6544-564F-92BE-B85BC21079F8}"/>
              </a:ext>
            </a:extLst>
          </p:cNvPr>
          <p:cNvSpPr/>
          <p:nvPr/>
        </p:nvSpPr>
        <p:spPr>
          <a:xfrm>
            <a:off x="1618089" y="1542842"/>
            <a:ext cx="628091" cy="535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dirty="0"/>
              <a:t>C2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FB1DEC-1B21-E642-BAAF-7D6EC0E9EF9C}"/>
              </a:ext>
            </a:extLst>
          </p:cNvPr>
          <p:cNvSpPr/>
          <p:nvPr/>
        </p:nvSpPr>
        <p:spPr>
          <a:xfrm>
            <a:off x="2956680" y="1542842"/>
            <a:ext cx="628091" cy="535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dirty="0"/>
              <a:t>C3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EB4A52B-D14E-EA4D-B334-6A5E7BB85F98}"/>
              </a:ext>
            </a:extLst>
          </p:cNvPr>
          <p:cNvSpPr/>
          <p:nvPr/>
        </p:nvSpPr>
        <p:spPr>
          <a:xfrm>
            <a:off x="3442154" y="2461232"/>
            <a:ext cx="628091" cy="535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dirty="0">
                <a:solidFill>
                  <a:schemeClr val="bg2"/>
                </a:solidFill>
              </a:rPr>
              <a:t>C5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1FC5A69-E441-C543-9EFC-9D9EFC8B5EAC}"/>
              </a:ext>
            </a:extLst>
          </p:cNvPr>
          <p:cNvCxnSpPr>
            <a:cxnSpLocks/>
            <a:stCxn id="7" idx="2"/>
            <a:endCxn id="6" idx="6"/>
          </p:cNvCxnSpPr>
          <p:nvPr/>
        </p:nvCxnSpPr>
        <p:spPr>
          <a:xfrm flipH="1">
            <a:off x="919729" y="1810442"/>
            <a:ext cx="698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00A350-EEF6-5148-AE01-9BEBEDF66D65}"/>
              </a:ext>
            </a:extLst>
          </p:cNvPr>
          <p:cNvCxnSpPr>
            <a:cxnSpLocks/>
            <a:stCxn id="8" idx="2"/>
            <a:endCxn id="7" idx="6"/>
          </p:cNvCxnSpPr>
          <p:nvPr/>
        </p:nvCxnSpPr>
        <p:spPr>
          <a:xfrm flipH="1">
            <a:off x="2246180" y="1810442"/>
            <a:ext cx="710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52FBBE-CEDA-CC41-A39C-3A7DC383D0BA}"/>
              </a:ext>
            </a:extLst>
          </p:cNvPr>
          <p:cNvCxnSpPr>
            <a:cxnSpLocks/>
            <a:endCxn id="6" idx="6"/>
          </p:cNvCxnSpPr>
          <p:nvPr/>
        </p:nvCxnSpPr>
        <p:spPr>
          <a:xfrm flipH="1" flipV="1">
            <a:off x="919729" y="1810442"/>
            <a:ext cx="1067286" cy="967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CC02E2-E4FB-A947-A312-2711AFC8CE41}"/>
              </a:ext>
            </a:extLst>
          </p:cNvPr>
          <p:cNvCxnSpPr>
            <a:cxnSpLocks/>
          </p:cNvCxnSpPr>
          <p:nvPr/>
        </p:nvCxnSpPr>
        <p:spPr>
          <a:xfrm flipH="1" flipV="1">
            <a:off x="2628642" y="2762423"/>
            <a:ext cx="805155" cy="4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7CB6611-6790-B548-A644-A20009351506}"/>
              </a:ext>
            </a:extLst>
          </p:cNvPr>
          <p:cNvSpPr txBox="1"/>
          <p:nvPr/>
        </p:nvSpPr>
        <p:spPr>
          <a:xfrm>
            <a:off x="3136801" y="1195703"/>
            <a:ext cx="855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dirty="0">
                <a:solidFill>
                  <a:schemeClr val="bg2"/>
                </a:solidFill>
              </a:rPr>
              <a:t>master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DE5677-81C2-B94B-ACBD-FAEFD892823A}"/>
              </a:ext>
            </a:extLst>
          </p:cNvPr>
          <p:cNvSpPr txBox="1"/>
          <p:nvPr/>
        </p:nvSpPr>
        <p:spPr>
          <a:xfrm>
            <a:off x="3151758" y="2989506"/>
            <a:ext cx="855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dirty="0">
                <a:solidFill>
                  <a:schemeClr val="bg2"/>
                </a:solidFill>
              </a:rPr>
              <a:t>feature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55B2F20-3AA9-214C-B24A-6E1612DB534D}"/>
              </a:ext>
            </a:extLst>
          </p:cNvPr>
          <p:cNvSpPr/>
          <p:nvPr/>
        </p:nvSpPr>
        <p:spPr>
          <a:xfrm>
            <a:off x="2008908" y="2457088"/>
            <a:ext cx="628091" cy="535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dirty="0">
                <a:solidFill>
                  <a:schemeClr val="bg2"/>
                </a:solidFill>
              </a:rPr>
              <a:t>C4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A0210EB-4D9C-CA46-AD33-8357B96935F2}"/>
              </a:ext>
            </a:extLst>
          </p:cNvPr>
          <p:cNvSpPr/>
          <p:nvPr/>
        </p:nvSpPr>
        <p:spPr>
          <a:xfrm>
            <a:off x="5094163" y="1542842"/>
            <a:ext cx="628091" cy="535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dirty="0"/>
              <a:t>C1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4BA9381-1004-524D-BA22-CA44B4C77E51}"/>
              </a:ext>
            </a:extLst>
          </p:cNvPr>
          <p:cNvSpPr/>
          <p:nvPr/>
        </p:nvSpPr>
        <p:spPr>
          <a:xfrm>
            <a:off x="6420615" y="1542842"/>
            <a:ext cx="628091" cy="535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dirty="0"/>
              <a:t>C2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BA0AF63-AC1A-144C-9902-2BAD12B897E4}"/>
              </a:ext>
            </a:extLst>
          </p:cNvPr>
          <p:cNvSpPr/>
          <p:nvPr/>
        </p:nvSpPr>
        <p:spPr>
          <a:xfrm>
            <a:off x="7759206" y="1542842"/>
            <a:ext cx="628091" cy="5352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dirty="0"/>
              <a:t>C3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0C1E948-4BD4-AA4C-BBFA-B98DFBE26500}"/>
              </a:ext>
            </a:extLst>
          </p:cNvPr>
          <p:cNvSpPr/>
          <p:nvPr/>
        </p:nvSpPr>
        <p:spPr>
          <a:xfrm>
            <a:off x="7856766" y="2762423"/>
            <a:ext cx="628091" cy="535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dirty="0">
                <a:solidFill>
                  <a:schemeClr val="bg2"/>
                </a:solidFill>
              </a:rPr>
              <a:t>C5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E28C93-112D-CD4D-A7AD-1D22F034AAE8}"/>
              </a:ext>
            </a:extLst>
          </p:cNvPr>
          <p:cNvCxnSpPr>
            <a:cxnSpLocks/>
            <a:stCxn id="22" idx="2"/>
            <a:endCxn id="21" idx="6"/>
          </p:cNvCxnSpPr>
          <p:nvPr/>
        </p:nvCxnSpPr>
        <p:spPr>
          <a:xfrm flipH="1">
            <a:off x="5722254" y="1810442"/>
            <a:ext cx="698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F7CFFD7-4711-0444-AC90-AC8B638ACA18}"/>
              </a:ext>
            </a:extLst>
          </p:cNvPr>
          <p:cNvCxnSpPr>
            <a:cxnSpLocks/>
            <a:stCxn id="23" idx="2"/>
            <a:endCxn id="22" idx="6"/>
          </p:cNvCxnSpPr>
          <p:nvPr/>
        </p:nvCxnSpPr>
        <p:spPr>
          <a:xfrm flipH="1">
            <a:off x="7048706" y="1810442"/>
            <a:ext cx="710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162E234-19B4-7848-8C8B-143D5BD3036C}"/>
              </a:ext>
            </a:extLst>
          </p:cNvPr>
          <p:cNvCxnSpPr>
            <a:cxnSpLocks/>
          </p:cNvCxnSpPr>
          <p:nvPr/>
        </p:nvCxnSpPr>
        <p:spPr>
          <a:xfrm flipH="1" flipV="1">
            <a:off x="5478186" y="2078042"/>
            <a:ext cx="1067286" cy="967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0B86FF-B2A2-E342-8EDA-0F421179D72E}"/>
              </a:ext>
            </a:extLst>
          </p:cNvPr>
          <p:cNvCxnSpPr>
            <a:cxnSpLocks/>
          </p:cNvCxnSpPr>
          <p:nvPr/>
        </p:nvCxnSpPr>
        <p:spPr>
          <a:xfrm flipH="1">
            <a:off x="7173563" y="3030023"/>
            <a:ext cx="688138" cy="3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6E8EC03-6F4F-AF41-B38E-16C9ED3176DE}"/>
              </a:ext>
            </a:extLst>
          </p:cNvPr>
          <p:cNvSpPr txBox="1"/>
          <p:nvPr/>
        </p:nvSpPr>
        <p:spPr>
          <a:xfrm>
            <a:off x="8205984" y="1174481"/>
            <a:ext cx="855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dirty="0">
                <a:solidFill>
                  <a:schemeClr val="bg2"/>
                </a:solidFill>
              </a:rPr>
              <a:t>master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284C44-8F5A-E243-8302-96B384580B88}"/>
              </a:ext>
            </a:extLst>
          </p:cNvPr>
          <p:cNvSpPr txBox="1"/>
          <p:nvPr/>
        </p:nvSpPr>
        <p:spPr>
          <a:xfrm>
            <a:off x="7996133" y="2287811"/>
            <a:ext cx="963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dirty="0">
                <a:solidFill>
                  <a:schemeClr val="bg2"/>
                </a:solidFill>
              </a:rPr>
              <a:t>feature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B0E632D-D310-7A4B-A86B-9CA2B2C5969F}"/>
              </a:ext>
            </a:extLst>
          </p:cNvPr>
          <p:cNvSpPr/>
          <p:nvPr/>
        </p:nvSpPr>
        <p:spPr>
          <a:xfrm>
            <a:off x="6545472" y="2762423"/>
            <a:ext cx="628091" cy="535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dirty="0">
                <a:solidFill>
                  <a:schemeClr val="bg2"/>
                </a:solidFill>
              </a:rPr>
              <a:t>C4</a:t>
            </a:r>
          </a:p>
        </p:txBody>
      </p:sp>
    </p:spTree>
    <p:extLst>
      <p:ext uri="{BB962C8B-B14F-4D97-AF65-F5344CB8AC3E}">
        <p14:creationId xmlns:p14="http://schemas.microsoft.com/office/powerpoint/2010/main" val="28601609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BB516-B831-CD42-B24C-E1C4439C1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Kết quả 3-way merge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7D2D02-E457-AD46-B5D6-821AE6DF858C}"/>
              </a:ext>
            </a:extLst>
          </p:cNvPr>
          <p:cNvSpPr/>
          <p:nvPr/>
        </p:nvSpPr>
        <p:spPr>
          <a:xfrm>
            <a:off x="359966" y="1626499"/>
            <a:ext cx="655104" cy="60402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dirty="0"/>
              <a:t>C1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E3A8C88-CAE2-F04E-A6BB-3D20B934C210}"/>
              </a:ext>
            </a:extLst>
          </p:cNvPr>
          <p:cNvSpPr/>
          <p:nvPr/>
        </p:nvSpPr>
        <p:spPr>
          <a:xfrm>
            <a:off x="1908599" y="1626499"/>
            <a:ext cx="655104" cy="60402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dirty="0"/>
              <a:t>C2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764AF0-4E74-6D40-892F-F9583F9C16B1}"/>
              </a:ext>
            </a:extLst>
          </p:cNvPr>
          <p:cNvSpPr/>
          <p:nvPr/>
        </p:nvSpPr>
        <p:spPr>
          <a:xfrm>
            <a:off x="3253530" y="1626499"/>
            <a:ext cx="655104" cy="60402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dirty="0"/>
              <a:t>C3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CE1F4B-4CF8-F640-A158-8211FD177BAA}"/>
              </a:ext>
            </a:extLst>
          </p:cNvPr>
          <p:cNvSpPr/>
          <p:nvPr/>
        </p:nvSpPr>
        <p:spPr>
          <a:xfrm>
            <a:off x="3168410" y="2844160"/>
            <a:ext cx="655104" cy="60402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dirty="0">
                <a:solidFill>
                  <a:schemeClr val="bg2"/>
                </a:solidFill>
              </a:rPr>
              <a:t>C5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BAC5D2-00FE-604D-AC4E-DCBE2296CD48}"/>
              </a:ext>
            </a:extLst>
          </p:cNvPr>
          <p:cNvCxnSpPr>
            <a:cxnSpLocks/>
            <a:stCxn id="8" idx="2"/>
            <a:endCxn id="7" idx="6"/>
          </p:cNvCxnSpPr>
          <p:nvPr/>
        </p:nvCxnSpPr>
        <p:spPr>
          <a:xfrm flipH="1">
            <a:off x="1015070" y="1928509"/>
            <a:ext cx="8935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161B687-3851-A74D-85C5-CF72E9940E73}"/>
              </a:ext>
            </a:extLst>
          </p:cNvPr>
          <p:cNvCxnSpPr>
            <a:cxnSpLocks/>
            <a:stCxn id="9" idx="2"/>
            <a:endCxn id="8" idx="6"/>
          </p:cNvCxnSpPr>
          <p:nvPr/>
        </p:nvCxnSpPr>
        <p:spPr>
          <a:xfrm flipH="1">
            <a:off x="2563703" y="1928509"/>
            <a:ext cx="6898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CA8BE4-775A-C641-A6B3-D86AF98A6A31}"/>
              </a:ext>
            </a:extLst>
          </p:cNvPr>
          <p:cNvCxnSpPr>
            <a:cxnSpLocks/>
          </p:cNvCxnSpPr>
          <p:nvPr/>
        </p:nvCxnSpPr>
        <p:spPr>
          <a:xfrm flipH="1" flipV="1">
            <a:off x="676427" y="2230520"/>
            <a:ext cx="1128214" cy="967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0D9ED4B-833C-C149-BDCE-18704DFF12AC}"/>
              </a:ext>
            </a:extLst>
          </p:cNvPr>
          <p:cNvCxnSpPr>
            <a:cxnSpLocks/>
          </p:cNvCxnSpPr>
          <p:nvPr/>
        </p:nvCxnSpPr>
        <p:spPr>
          <a:xfrm flipH="1">
            <a:off x="2371804" y="3180580"/>
            <a:ext cx="767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698F3F2-B889-4049-8AC7-33B79F82DCE0}"/>
              </a:ext>
            </a:extLst>
          </p:cNvPr>
          <p:cNvSpPr txBox="1"/>
          <p:nvPr/>
        </p:nvSpPr>
        <p:spPr>
          <a:xfrm>
            <a:off x="4492064" y="1248182"/>
            <a:ext cx="814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dirty="0">
                <a:solidFill>
                  <a:schemeClr val="bg2"/>
                </a:solidFill>
              </a:rPr>
              <a:t>master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FF087D-B46B-B849-B1BC-966916C0A272}"/>
              </a:ext>
            </a:extLst>
          </p:cNvPr>
          <p:cNvSpPr txBox="1"/>
          <p:nvPr/>
        </p:nvSpPr>
        <p:spPr>
          <a:xfrm>
            <a:off x="3345654" y="3524487"/>
            <a:ext cx="950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600" dirty="0">
                <a:solidFill>
                  <a:schemeClr val="bg2"/>
                </a:solidFill>
              </a:rPr>
              <a:t>feature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79495D5-B6FC-424E-99AE-D9ABD2937743}"/>
              </a:ext>
            </a:extLst>
          </p:cNvPr>
          <p:cNvSpPr/>
          <p:nvPr/>
        </p:nvSpPr>
        <p:spPr>
          <a:xfrm>
            <a:off x="1804641" y="2844161"/>
            <a:ext cx="655104" cy="60402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dirty="0">
                <a:solidFill>
                  <a:schemeClr val="bg2"/>
                </a:solidFill>
              </a:rPr>
              <a:t>C4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4237C2-827A-5A47-926A-34935F71C0A0}"/>
              </a:ext>
            </a:extLst>
          </p:cNvPr>
          <p:cNvSpPr/>
          <p:nvPr/>
        </p:nvSpPr>
        <p:spPr>
          <a:xfrm>
            <a:off x="4572000" y="1626499"/>
            <a:ext cx="655104" cy="60402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600" dirty="0"/>
              <a:t>C6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A0B9E3-1C78-4849-B893-72C68987A0F9}"/>
              </a:ext>
            </a:extLst>
          </p:cNvPr>
          <p:cNvCxnSpPr>
            <a:cxnSpLocks/>
            <a:stCxn id="18" idx="2"/>
            <a:endCxn id="9" idx="6"/>
          </p:cNvCxnSpPr>
          <p:nvPr/>
        </p:nvCxnSpPr>
        <p:spPr>
          <a:xfrm flipH="1">
            <a:off x="3908634" y="1928509"/>
            <a:ext cx="6633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7B90EE1-AD74-2848-ABBB-202B0E8ADDCA}"/>
              </a:ext>
            </a:extLst>
          </p:cNvPr>
          <p:cNvCxnSpPr>
            <a:cxnSpLocks/>
            <a:stCxn id="18" idx="2"/>
            <a:endCxn id="10" idx="6"/>
          </p:cNvCxnSpPr>
          <p:nvPr/>
        </p:nvCxnSpPr>
        <p:spPr>
          <a:xfrm flipH="1">
            <a:off x="3823514" y="1928509"/>
            <a:ext cx="748486" cy="1217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9624A9E1-E838-FF43-A9C5-AF620128D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55541" y="1013100"/>
            <a:ext cx="2998619" cy="3912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/>
              <a:t>1 commit </a:t>
            </a:r>
            <a:r>
              <a:rPr lang="en-US" sz="1600" dirty="0" err="1"/>
              <a:t>mới</a:t>
            </a:r>
            <a:r>
              <a:rPr lang="en-US" sz="1600" dirty="0"/>
              <a:t> (C6)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tạo</a:t>
            </a:r>
            <a:r>
              <a:rPr lang="en-US" sz="1600" dirty="0"/>
              <a:t> </a:t>
            </a:r>
            <a:r>
              <a:rPr lang="en-US" sz="1600" dirty="0" err="1"/>
              <a:t>ở</a:t>
            </a:r>
            <a:r>
              <a:rPr lang="en-US" sz="1600" dirty="0"/>
              <a:t> </a:t>
            </a:r>
            <a:r>
              <a:rPr lang="en-US" sz="1600" dirty="0" err="1"/>
              <a:t>nhánh</a:t>
            </a:r>
            <a:r>
              <a:rPr lang="en-US" sz="1600" dirty="0"/>
              <a:t> master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Commit </a:t>
            </a:r>
            <a:r>
              <a:rPr lang="en-US" sz="1600" dirty="0" err="1"/>
              <a:t>này</a:t>
            </a:r>
            <a:r>
              <a:rPr lang="en-US" sz="1600" dirty="0"/>
              <a:t> </a:t>
            </a:r>
            <a:r>
              <a:rPr lang="en-US" sz="1600" dirty="0" err="1"/>
              <a:t>có</a:t>
            </a:r>
            <a:r>
              <a:rPr lang="en-US" sz="1600" dirty="0"/>
              <a:t> 2 parent commit </a:t>
            </a:r>
            <a:r>
              <a:rPr lang="en-US" sz="1600" dirty="0" err="1"/>
              <a:t>là</a:t>
            </a:r>
            <a:r>
              <a:rPr lang="en-US" sz="1600" dirty="0"/>
              <a:t> C3 </a:t>
            </a:r>
            <a:r>
              <a:rPr lang="en-US" sz="1600" dirty="0" err="1"/>
              <a:t>và</a:t>
            </a:r>
            <a:r>
              <a:rPr lang="en-US" sz="1600" dirty="0"/>
              <a:t> C5</a:t>
            </a:r>
            <a:endParaRPr lang="en-VN" sz="1600" dirty="0"/>
          </a:p>
        </p:txBody>
      </p:sp>
    </p:spTree>
    <p:extLst>
      <p:ext uri="{BB962C8B-B14F-4D97-AF65-F5344CB8AC3E}">
        <p14:creationId xmlns:p14="http://schemas.microsoft.com/office/powerpoint/2010/main" val="16356026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357C8-6C6B-4BA2-8017-5B64EDD43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450" y="1322450"/>
            <a:ext cx="7688400" cy="845563"/>
          </a:xfrm>
        </p:spPr>
        <p:txBody>
          <a:bodyPr/>
          <a:lstStyle/>
          <a:p>
            <a:r>
              <a:rPr lang="en-US" dirty="0"/>
              <a:t>Git rebase</a:t>
            </a:r>
          </a:p>
        </p:txBody>
      </p:sp>
      <p:pic>
        <p:nvPicPr>
          <p:cNvPr id="4098" name="Picture 2" descr="Git rebase">
            <a:extLst>
              <a:ext uri="{FF2B5EF4-FFF2-40B4-BE49-F238E27FC236}">
                <a16:creationId xmlns:a16="http://schemas.microsoft.com/office/drawing/2014/main" id="{090745B1-D0FD-43E5-B3D1-F4267B8F8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2612" y="2081647"/>
            <a:ext cx="2858729" cy="194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3614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46A2B6-DB9D-488A-8C40-7B7450309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/>
              <a:t>git rebase </a:t>
            </a:r>
            <a:r>
              <a:rPr lang="en-US" sz="2200" dirty="0" err="1"/>
              <a:t>cũng</a:t>
            </a:r>
            <a:r>
              <a:rPr lang="en-US" sz="2200" dirty="0"/>
              <a:t> </a:t>
            </a:r>
            <a:r>
              <a:rPr lang="en-US" sz="2200" dirty="0" err="1"/>
              <a:t>tích</a:t>
            </a:r>
            <a:r>
              <a:rPr lang="en-US" sz="2200" dirty="0"/>
              <a:t> </a:t>
            </a:r>
            <a:r>
              <a:rPr lang="en-US" sz="2200" dirty="0" err="1"/>
              <a:t>hợp</a:t>
            </a:r>
            <a:r>
              <a:rPr lang="en-US" sz="2200" dirty="0"/>
              <a:t> code </a:t>
            </a:r>
            <a:r>
              <a:rPr lang="en-US" sz="2200" dirty="0" err="1"/>
              <a:t>từ</a:t>
            </a:r>
            <a:r>
              <a:rPr lang="en-US" sz="2200" dirty="0"/>
              <a:t> </a:t>
            </a:r>
            <a:r>
              <a:rPr lang="en-US" sz="2200" dirty="0" err="1"/>
              <a:t>nhánh</a:t>
            </a:r>
            <a:r>
              <a:rPr lang="en-US" sz="2200" dirty="0"/>
              <a:t> A </a:t>
            </a:r>
            <a:r>
              <a:rPr lang="en-US" sz="2200" dirty="0" err="1"/>
              <a:t>vào</a:t>
            </a:r>
            <a:r>
              <a:rPr lang="en-US" sz="2200" dirty="0"/>
              <a:t> </a:t>
            </a:r>
            <a:r>
              <a:rPr lang="en-US" sz="2200" dirty="0" err="1"/>
              <a:t>nhánh</a:t>
            </a:r>
            <a:r>
              <a:rPr lang="en-US" sz="2200" dirty="0"/>
              <a:t> B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2EB0A2E7-FDD4-4DCD-A09B-0525877A2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335" y="1184209"/>
            <a:ext cx="4962859" cy="337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E4EE9A7-C629-4960-A5D1-AAEF2BDF9F96}"/>
              </a:ext>
            </a:extLst>
          </p:cNvPr>
          <p:cNvSpPr txBox="1">
            <a:spLocks/>
          </p:cNvSpPr>
          <p:nvPr/>
        </p:nvSpPr>
        <p:spPr>
          <a:xfrm>
            <a:off x="4804769" y="1054764"/>
            <a:ext cx="3767632" cy="1626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297" indent="0">
              <a:lnSpc>
                <a:spcPct val="150000"/>
              </a:lnSpc>
              <a:buFont typeface="Verdana"/>
              <a:buNone/>
            </a:pPr>
            <a:r>
              <a:rPr lang="en-V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Tích hợp code nhánh feature vào master:</a:t>
            </a:r>
          </a:p>
          <a:p>
            <a:pPr marL="114297" indent="0">
              <a:lnSpc>
                <a:spcPct val="150000"/>
              </a:lnSpc>
              <a:buFont typeface="Verdana"/>
              <a:buNone/>
            </a:pPr>
            <a:r>
              <a:rPr lang="en-VN" sz="1600" b="1" dirty="0">
                <a:latin typeface="RobotoMono Nerd Font" charset="0"/>
                <a:ea typeface="RobotoMono Nerd Font" charset="0"/>
              </a:rPr>
              <a:t>$ </a:t>
            </a:r>
            <a:r>
              <a:rPr lang="en-VN" sz="1600" b="1" dirty="0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git checkout </a:t>
            </a:r>
            <a:r>
              <a:rPr lang="en-US" sz="1600" b="1" dirty="0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feature</a:t>
            </a:r>
            <a:endParaRPr lang="en-VN" sz="1600" b="1" dirty="0">
              <a:solidFill>
                <a:srgbClr val="7030A0"/>
              </a:solidFill>
              <a:latin typeface="RobotoMono Nerd Font" charset="0"/>
              <a:ea typeface="RobotoMono Nerd Font" charset="0"/>
            </a:endParaRPr>
          </a:p>
          <a:p>
            <a:pPr marL="114297" indent="0">
              <a:lnSpc>
                <a:spcPct val="150000"/>
              </a:lnSpc>
              <a:buFont typeface="Verdana"/>
              <a:buNone/>
            </a:pPr>
            <a:r>
              <a:rPr lang="en-VN" sz="1600" b="1" dirty="0">
                <a:latin typeface="RobotoMono Nerd Font" charset="0"/>
                <a:ea typeface="RobotoMono Nerd Font" charset="0"/>
              </a:rPr>
              <a:t>$ </a:t>
            </a:r>
            <a:r>
              <a:rPr lang="en-VN" sz="1600" b="1" dirty="0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git </a:t>
            </a:r>
            <a:r>
              <a:rPr lang="en-US" sz="1600" b="1" dirty="0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rebase</a:t>
            </a:r>
            <a:r>
              <a:rPr lang="en-VN" sz="1600" b="1" dirty="0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 </a:t>
            </a:r>
            <a:r>
              <a:rPr lang="en-US" sz="1600" b="1" dirty="0">
                <a:solidFill>
                  <a:srgbClr val="7030A0"/>
                </a:solidFill>
                <a:latin typeface="RobotoMono Nerd Font" charset="0"/>
                <a:ea typeface="RobotoMono Nerd Font" charset="0"/>
              </a:rPr>
              <a:t>master</a:t>
            </a:r>
            <a:endParaRPr lang="en-VN" sz="1600" b="1" dirty="0">
              <a:solidFill>
                <a:srgbClr val="7030A0"/>
              </a:solidFill>
              <a:latin typeface="RobotoMono Nerd Font" charset="0"/>
              <a:ea typeface="RobotoMono Nerd Font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B657E60-3582-3747-A442-F7A008A275D3}"/>
              </a:ext>
            </a:extLst>
          </p:cNvPr>
          <p:cNvSpPr txBox="1">
            <a:spLocks/>
          </p:cNvSpPr>
          <p:nvPr/>
        </p:nvSpPr>
        <p:spPr>
          <a:xfrm>
            <a:off x="4804769" y="2876112"/>
            <a:ext cx="3767632" cy="162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●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Verdana"/>
              <a:buChar char="○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Verdana"/>
              <a:buChar char="■"/>
              <a:defRPr sz="1800" b="0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114297" indent="0">
              <a:lnSpc>
                <a:spcPct val="150000"/>
              </a:lnSpc>
              <a:buFont typeface="Verdana"/>
              <a:buNone/>
            </a:pPr>
            <a:r>
              <a:rPr lang="en-V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Git </a:t>
            </a:r>
            <a:r>
              <a:rPr lang="en-VN" sz="16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xóa 2 commit cũ và tạo 2 commit mới</a:t>
            </a:r>
            <a:r>
              <a:rPr lang="en-V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ở nhánh feature dựa trên commit mà nhánh master đang trỏ đến</a:t>
            </a:r>
          </a:p>
        </p:txBody>
      </p:sp>
    </p:spTree>
    <p:extLst>
      <p:ext uri="{BB962C8B-B14F-4D97-AF65-F5344CB8AC3E}">
        <p14:creationId xmlns:p14="http://schemas.microsoft.com/office/powerpoint/2010/main" val="1970106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CD09C-2D59-4757-A251-36547D37FA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772" y="3356836"/>
            <a:ext cx="4156364" cy="155407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 err="1"/>
              <a:t>Lịch</a:t>
            </a:r>
            <a:r>
              <a:rPr lang="en-US" sz="1600" dirty="0"/>
              <a:t> </a:t>
            </a:r>
            <a:r>
              <a:rPr lang="en-US" sz="1600" dirty="0" err="1"/>
              <a:t>sử</a:t>
            </a:r>
            <a:r>
              <a:rPr lang="en-US" sz="1600" dirty="0"/>
              <a:t> commit </a:t>
            </a:r>
            <a:r>
              <a:rPr lang="en-US" sz="1600" dirty="0" err="1"/>
              <a:t>được</a:t>
            </a:r>
            <a:r>
              <a:rPr lang="en-US" sz="1600" dirty="0"/>
              <a:t> </a:t>
            </a:r>
            <a:r>
              <a:rPr lang="en-US" sz="1600" dirty="0" err="1"/>
              <a:t>giữ</a:t>
            </a:r>
            <a:r>
              <a:rPr lang="en-US" sz="1600" dirty="0"/>
              <a:t> </a:t>
            </a:r>
            <a:r>
              <a:rPr lang="en-US" sz="1600" dirty="0" err="1"/>
              <a:t>nguyên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 err="1"/>
              <a:t>Lịch</a:t>
            </a:r>
            <a:r>
              <a:rPr lang="en-US" sz="1600" dirty="0"/>
              <a:t> </a:t>
            </a:r>
            <a:r>
              <a:rPr lang="en-US" sz="1600" dirty="0" err="1"/>
              <a:t>sử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nhánh</a:t>
            </a:r>
            <a:r>
              <a:rPr lang="en-US" sz="1600" dirty="0"/>
              <a:t> </a:t>
            </a:r>
            <a:r>
              <a:rPr lang="en-US" sz="1600" dirty="0" err="1"/>
              <a:t>bị</a:t>
            </a:r>
            <a:r>
              <a:rPr lang="en-US" sz="1600" dirty="0"/>
              <a:t> </a:t>
            </a:r>
            <a:r>
              <a:rPr lang="en-US" sz="1600" dirty="0" err="1"/>
              <a:t>phân</a:t>
            </a:r>
            <a:r>
              <a:rPr lang="en-US" sz="1600" dirty="0"/>
              <a:t> </a:t>
            </a:r>
            <a:r>
              <a:rPr lang="en-US" sz="1600" dirty="0" err="1"/>
              <a:t>nhánh</a:t>
            </a:r>
            <a:r>
              <a:rPr lang="en-US" sz="1600" dirty="0"/>
              <a:t>, </a:t>
            </a:r>
            <a:r>
              <a:rPr lang="en-US" sz="1600" dirty="0" err="1"/>
              <a:t>khó</a:t>
            </a:r>
            <a:r>
              <a:rPr lang="en-US" sz="1600" dirty="0"/>
              <a:t> </a:t>
            </a:r>
            <a:r>
              <a:rPr lang="en-US" sz="1600" dirty="0" err="1"/>
              <a:t>nhìn</a:t>
            </a:r>
            <a:endParaRPr lang="en-US" sz="1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936E47-FEA6-4612-B605-50D6931B2D9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38749" y="3337455"/>
            <a:ext cx="4447309" cy="155407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 err="1"/>
              <a:t>Lịch</a:t>
            </a:r>
            <a:r>
              <a:rPr lang="en-US" sz="1600" dirty="0"/>
              <a:t> </a:t>
            </a:r>
            <a:r>
              <a:rPr lang="en-US" sz="1600" dirty="0" err="1"/>
              <a:t>sử</a:t>
            </a:r>
            <a:r>
              <a:rPr lang="en-US" sz="1600" dirty="0"/>
              <a:t> commit </a:t>
            </a:r>
            <a:r>
              <a:rPr lang="en-US" sz="1600" dirty="0" err="1"/>
              <a:t>bị</a:t>
            </a:r>
            <a:r>
              <a:rPr lang="en-US" sz="1600" dirty="0"/>
              <a:t> </a:t>
            </a:r>
            <a:r>
              <a:rPr lang="en-US" sz="1600" dirty="0" err="1"/>
              <a:t>thay</a:t>
            </a:r>
            <a:r>
              <a:rPr lang="en-US" sz="1600" dirty="0"/>
              <a:t> </a:t>
            </a:r>
            <a:r>
              <a:rPr lang="en-US" sz="1600" dirty="0" err="1"/>
              <a:t>đổi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 err="1"/>
              <a:t>Lịch</a:t>
            </a:r>
            <a:r>
              <a:rPr lang="en-US" sz="1600" dirty="0"/>
              <a:t> </a:t>
            </a:r>
            <a:r>
              <a:rPr lang="en-US" sz="1600" dirty="0" err="1"/>
              <a:t>sử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nhánh</a:t>
            </a:r>
            <a:r>
              <a:rPr lang="en-US" sz="1600" dirty="0"/>
              <a:t> </a:t>
            </a:r>
            <a:r>
              <a:rPr lang="en-US" sz="1600" dirty="0" err="1"/>
              <a:t>trên</a:t>
            </a:r>
            <a:r>
              <a:rPr lang="en-US" sz="1600" dirty="0"/>
              <a:t> 1 </a:t>
            </a:r>
            <a:r>
              <a:rPr lang="en-US" sz="1600" dirty="0" err="1"/>
              <a:t>đường</a:t>
            </a:r>
            <a:r>
              <a:rPr lang="en-US" sz="1600" dirty="0"/>
              <a:t> </a:t>
            </a:r>
            <a:r>
              <a:rPr lang="en-US" sz="1600" dirty="0" err="1"/>
              <a:t>thẳng</a:t>
            </a:r>
            <a:r>
              <a:rPr lang="en-US" sz="1600" dirty="0"/>
              <a:t> (linear), </a:t>
            </a:r>
            <a:r>
              <a:rPr lang="en-US" sz="1600" dirty="0" err="1"/>
              <a:t>dễ</a:t>
            </a:r>
            <a:r>
              <a:rPr lang="en-US" sz="1600" dirty="0"/>
              <a:t> </a:t>
            </a:r>
            <a:r>
              <a:rPr lang="en-US" sz="1600" dirty="0" err="1"/>
              <a:t>nhìn</a:t>
            </a:r>
            <a:endParaRPr lang="en-US" sz="1600" dirty="0"/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060242-7EE8-461B-B21E-7F5D2AB25C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Merge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71FDE1-B2DD-426E-B5FC-FEF1F8D91B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rebase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FD181A43-E091-4E39-BED6-C135BA4C6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8749" y="836291"/>
            <a:ext cx="3429239" cy="233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it: Git merge | V1Study">
            <a:extLst>
              <a:ext uri="{FF2B5EF4-FFF2-40B4-BE49-F238E27FC236}">
                <a16:creationId xmlns:a16="http://schemas.microsoft.com/office/drawing/2014/main" id="{89E154F4-8D02-4B34-8173-96E3658F6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235" y="909661"/>
            <a:ext cx="4025750" cy="230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2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71053-37EE-104E-BE30-958476BB0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Tóm lại git là gì?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28D85A-9915-7245-A9CF-72E90E104C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/>
              <a:t>Lưu vết lịch sử thay đổi mã nguồn ~ phiên bản</a:t>
            </a:r>
          </a:p>
          <a:p>
            <a:pPr>
              <a:lnSpc>
                <a:spcPct val="150000"/>
              </a:lnSpc>
            </a:pPr>
            <a:r>
              <a:rPr lang="en-US"/>
              <a:t>Kết hợp quản lý mã nguồn tập trung sử dụng remote repo và phân tán ra các máy tram local repo</a:t>
            </a:r>
          </a:p>
          <a:p>
            <a:pPr>
              <a:lnSpc>
                <a:spcPct val="150000"/>
              </a:lnSpc>
            </a:pPr>
            <a:r>
              <a:rPr lang="en-US"/>
              <a:t>Cấu hình remote repo mềm dẻo, cho phép có nhiều remote repo</a:t>
            </a:r>
          </a:p>
          <a:p>
            <a:pPr>
              <a:lnSpc>
                <a:spcPct val="150000"/>
              </a:lnSpc>
            </a:pPr>
            <a:endParaRPr lang="en-US"/>
          </a:p>
          <a:p>
            <a:pPr>
              <a:lnSpc>
                <a:spcPct val="15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55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006000B0-2812-8844-A194-958EC16BD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9903"/>
            <a:ext cx="9144000" cy="220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08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5909-2D2C-9244-A844-FEC566039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Tạo local git repo</a:t>
            </a:r>
          </a:p>
        </p:txBody>
      </p:sp>
    </p:spTree>
    <p:extLst>
      <p:ext uri="{BB962C8B-B14F-4D97-AF65-F5344CB8AC3E}">
        <p14:creationId xmlns:p14="http://schemas.microsoft.com/office/powerpoint/2010/main" val="66143772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Chuan" id="{A371E52B-639C-B44A-8E4B-025279CF84CE}" vid="{8D5473CF-8B25-354C-B73B-797FECA0202C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Streamline</Template>
  <TotalTime>2053</TotalTime>
  <Words>2773</Words>
  <Application>Microsoft Macintosh PowerPoint</Application>
  <PresentationFormat>On-screen Show (16:9)</PresentationFormat>
  <Paragraphs>388</Paragraphs>
  <Slides>65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 RobotoMono Nerd Font'</vt:lpstr>
      <vt:lpstr>Lato</vt:lpstr>
      <vt:lpstr>Raleway</vt:lpstr>
      <vt:lpstr>Andale Mono</vt:lpstr>
      <vt:lpstr>Arial</vt:lpstr>
      <vt:lpstr>Monotype Corsiva</vt:lpstr>
      <vt:lpstr>RobotoMono Nerd Font</vt:lpstr>
      <vt:lpstr>Verdana</vt:lpstr>
      <vt:lpstr>Streamline</vt:lpstr>
      <vt:lpstr>Git căn bản</vt:lpstr>
      <vt:lpstr>Giới thiệu quản lý mã nguồn</vt:lpstr>
      <vt:lpstr>Các cách quản lý mã nguồn</vt:lpstr>
      <vt:lpstr>PowerPoint Presentation</vt:lpstr>
      <vt:lpstr>PowerPoint Presentation</vt:lpstr>
      <vt:lpstr>PowerPoint Presentation</vt:lpstr>
      <vt:lpstr>Tóm lại git là gì?</vt:lpstr>
      <vt:lpstr>PowerPoint Presentation</vt:lpstr>
      <vt:lpstr>Tạo local git repo</vt:lpstr>
      <vt:lpstr>Tình huống</vt:lpstr>
      <vt:lpstr>Tạo một local git repo</vt:lpstr>
      <vt:lpstr>Git repository là gì?</vt:lpstr>
      <vt:lpstr>Khởi tạo local repo trong TortoiseGit</vt:lpstr>
      <vt:lpstr>Thêm một file</vt:lpstr>
      <vt:lpstr>Staging và commit file vào repo</vt:lpstr>
      <vt:lpstr>Thực hiện git add trên TortoiseGit</vt:lpstr>
      <vt:lpstr>Thực hiện git commit trên TortoiseGit</vt:lpstr>
      <vt:lpstr>Xem lịch sử thay đổi</vt:lpstr>
      <vt:lpstr>PowerPoint Presentation</vt:lpstr>
      <vt:lpstr>Xem lịch sử git log trên TortoiseGit</vt:lpstr>
      <vt:lpstr>Sửa đổi  commit Sửa đổi  hủy sửa đổi</vt:lpstr>
      <vt:lpstr>Tình huống</vt:lpstr>
      <vt:lpstr>Thêm file mới và sửa file đã commit</vt:lpstr>
      <vt:lpstr>Có 4 khả năng user muốn</vt:lpstr>
      <vt:lpstr>TH1: Hủy thay đổi lên file ReadMe.md</vt:lpstr>
      <vt:lpstr>TH2: staging cả ReadMe.md và demo.py </vt:lpstr>
      <vt:lpstr>PowerPoint Presentation</vt:lpstr>
      <vt:lpstr>Giữa working directory và local repo là staging area </vt:lpstr>
      <vt:lpstr>Hỏi: muốn hủy nội dung đã lên staging thì làm thế nào?</vt:lpstr>
      <vt:lpstr>TH3: Chỉ commit thay đổi ReadMe.md bỏ qua demo.py</vt:lpstr>
      <vt:lpstr>TH4: Hủy tất cả thay đổi, kể cả staging area  đưa working directory về nội dung commit mới nhất</vt:lpstr>
      <vt:lpstr>.gitignore loại file, thư mục không cần quản lý phiên bản</vt:lpstr>
      <vt:lpstr>Tình huống</vt:lpstr>
      <vt:lpstr>Không muốn quản lý thư mục temp và file tạm junk.csv thì làm sao?</vt:lpstr>
      <vt:lpstr>.gitignore có đặc điểm gì?</vt:lpstr>
      <vt:lpstr>git commit</vt:lpstr>
      <vt:lpstr>Tình huống</vt:lpstr>
      <vt:lpstr>PowerPoint Presentation</vt:lpstr>
      <vt:lpstr>Commit lần 2 vào local repo</vt:lpstr>
      <vt:lpstr>Commit best practice</vt:lpstr>
      <vt:lpstr>Git stash</vt:lpstr>
      <vt:lpstr>Khi nào dùng git stash</vt:lpstr>
      <vt:lpstr>Sử dụng git stash</vt:lpstr>
      <vt:lpstr>git checkout</vt:lpstr>
      <vt:lpstr>Dùng git checkout để làm gì?</vt:lpstr>
      <vt:lpstr>Ôn lại quá trình commit</vt:lpstr>
      <vt:lpstr>git checkout chuyển đến commit cụ thể</vt:lpstr>
      <vt:lpstr>git checkout trên TortoiseGit</vt:lpstr>
      <vt:lpstr>Quay về commit mới nhất</vt:lpstr>
      <vt:lpstr>Git branch</vt:lpstr>
      <vt:lpstr>Khái niệm</vt:lpstr>
      <vt:lpstr>Tạo nhánh</vt:lpstr>
      <vt:lpstr>Chuyển nhánh và commit vào nhánh mới</vt:lpstr>
      <vt:lpstr>Git branch cheatsheet</vt:lpstr>
      <vt:lpstr>Git merge</vt:lpstr>
      <vt:lpstr>git merge tích hợp code từ nhánh A vào nhánh B</vt:lpstr>
      <vt:lpstr>Lưu ý trước khi git merge</vt:lpstr>
      <vt:lpstr>Có 2 kiểu git merge</vt:lpstr>
      <vt:lpstr>Fast-forward</vt:lpstr>
      <vt:lpstr>3-way merge</vt:lpstr>
      <vt:lpstr>3-way merge</vt:lpstr>
      <vt:lpstr>Kết quả 3-way merge</vt:lpstr>
      <vt:lpstr>Git rebase</vt:lpstr>
      <vt:lpstr>git rebase cũng tích hợp code từ nhánh A vào nhánh 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căn bản</dc:title>
  <dc:creator>Microsoft Office User</dc:creator>
  <cp:lastModifiedBy>Microsoft Office User</cp:lastModifiedBy>
  <cp:revision>322</cp:revision>
  <cp:lastPrinted>2019-10-22T16:14:21Z</cp:lastPrinted>
  <dcterms:created xsi:type="dcterms:W3CDTF">2019-10-14T03:14:02Z</dcterms:created>
  <dcterms:modified xsi:type="dcterms:W3CDTF">2020-12-02T15:30:30Z</dcterms:modified>
</cp:coreProperties>
</file>